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Lst>
  <p:notesMasterIdLst>
    <p:notesMasterId r:id="rId16"/>
  </p:notesMasterIdLst>
  <p:handoutMasterIdLst>
    <p:handoutMasterId r:id="rId17"/>
  </p:handoutMasterIdLst>
  <p:sldIdLst>
    <p:sldId id="321" r:id="rId2"/>
    <p:sldId id="333" r:id="rId3"/>
    <p:sldId id="336" r:id="rId4"/>
    <p:sldId id="345" r:id="rId5"/>
    <p:sldId id="334" r:id="rId6"/>
    <p:sldId id="335" r:id="rId7"/>
    <p:sldId id="337" r:id="rId8"/>
    <p:sldId id="338" r:id="rId9"/>
    <p:sldId id="341" r:id="rId10"/>
    <p:sldId id="342" r:id="rId11"/>
    <p:sldId id="343" r:id="rId12"/>
    <p:sldId id="344" r:id="rId13"/>
    <p:sldId id="346" r:id="rId14"/>
    <p:sldId id="301" r:id="rId15"/>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obin " initials="R"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C0C0C4"/>
    <a:srgbClr val="8E8E95"/>
    <a:srgbClr val="000000"/>
    <a:srgbClr val="FFFFFF"/>
    <a:srgbClr val="CCCCCC"/>
    <a:srgbClr val="47B0D5"/>
    <a:srgbClr val="F0527F"/>
    <a:srgbClr val="EE6804"/>
    <a:srgbClr val="99D07E"/>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04" autoAdjust="0"/>
    <p:restoredTop sz="84052" autoAdjust="0"/>
  </p:normalViewPr>
  <p:slideViewPr>
    <p:cSldViewPr snapToGrid="0">
      <p:cViewPr>
        <p:scale>
          <a:sx n="90" d="100"/>
          <a:sy n="90" d="100"/>
        </p:scale>
        <p:origin x="-534" y="-72"/>
      </p:cViewPr>
      <p:guideLst>
        <p:guide orient="horz" pos="1944"/>
        <p:guide orient="horz" pos="3247"/>
        <p:guide orient="horz" pos="3726"/>
        <p:guide orient="horz" pos="4166"/>
        <p:guide orient="horz" pos="1937"/>
        <p:guide orient="horz" pos="726"/>
        <p:guide orient="horz" pos="1014"/>
        <p:guide pos="3831"/>
        <p:guide pos="2570"/>
        <p:guide pos="1286"/>
        <p:guide pos="752"/>
        <p:guide pos="5123"/>
        <p:guide pos="6401"/>
        <p:guide pos="7469"/>
        <p:guide pos="693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75" d="100"/>
          <a:sy n="75" d="100"/>
        </p:scale>
        <p:origin x="-492" y="-204"/>
      </p:cViewPr>
      <p:guideLst>
        <p:guide orient="horz" pos="2880"/>
        <p:guide pos="723"/>
        <p:guide pos="3603"/>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2"/>
          </p:nvPr>
        </p:nvSpPr>
        <p:spPr>
          <a:xfrm>
            <a:off x="102394" y="8794334"/>
            <a:ext cx="2971800" cy="338554"/>
          </a:xfrm>
          <a:prstGeom prst="rect">
            <a:avLst/>
          </a:prstGeom>
        </p:spPr>
        <p:txBody>
          <a:bodyPr vert="horz" wrap="square" lIns="91440" tIns="45720" rIns="91440" bIns="45720" rtlCol="0" anchor="ctr" anchorCtr="0">
            <a:spAutoFit/>
          </a:bodyPr>
          <a:lstStyle>
            <a:lvl1pPr algn="l">
              <a:defRPr sz="1200"/>
            </a:lvl1pPr>
          </a:lstStyle>
          <a:p>
            <a:r>
              <a:rPr lang="en-US" sz="800" dirty="0" smtClean="0">
                <a:solidFill>
                  <a:srgbClr val="8E8E95"/>
                </a:solidFill>
                <a:latin typeface="Arial" pitchFamily="34" charset="0"/>
                <a:cs typeface="Arial" pitchFamily="34" charset="0"/>
              </a:rPr>
              <a:t>© 2009, Cisco Systems, Inc. All rights reserved.</a:t>
            </a:r>
          </a:p>
          <a:p>
            <a:r>
              <a:rPr lang="en-US" sz="800" dirty="0" smtClean="0">
                <a:solidFill>
                  <a:srgbClr val="8E8E95"/>
                </a:solidFill>
                <a:latin typeface="Arial" pitchFamily="34" charset="0"/>
                <a:cs typeface="Arial" pitchFamily="34" charset="0"/>
              </a:rPr>
              <a:t>Presentation_ID.scr</a:t>
            </a:r>
          </a:p>
        </p:txBody>
      </p:sp>
      <p:sp>
        <p:nvSpPr>
          <p:cNvPr id="5" name="Slide Number Placeholder 4"/>
          <p:cNvSpPr>
            <a:spLocks noGrp="1"/>
          </p:cNvSpPr>
          <p:nvPr>
            <p:ph type="sldNum" sz="quarter" idx="3"/>
          </p:nvPr>
        </p:nvSpPr>
        <p:spPr>
          <a:xfrm>
            <a:off x="6338094" y="8786357"/>
            <a:ext cx="417513" cy="217487"/>
          </a:xfrm>
          <a:prstGeom prst="rect">
            <a:avLst/>
          </a:prstGeom>
        </p:spPr>
        <p:txBody>
          <a:bodyPr vert="horz" wrap="square" lIns="91440" tIns="45720" rIns="91440" bIns="45720" rtlCol="0" anchor="ctr" anchorCtr="0">
            <a:spAutoFit/>
          </a:bodyPr>
          <a:lstStyle>
            <a:lvl1pPr algn="r">
              <a:defRPr sz="1200"/>
            </a:lvl1pPr>
          </a:lstStyle>
          <a:p>
            <a:fld id="{67292F94-DC1B-41E9-80E9-FE5E26560E8F}" type="slidenum">
              <a:rPr lang="en-US" sz="800">
                <a:solidFill>
                  <a:srgbClr val="8E8E95"/>
                </a:solidFill>
              </a:rPr>
              <a:pPr/>
              <a:t>‹#›</a:t>
            </a:fld>
            <a:endParaRPr lang="en-US" sz="800">
              <a:solidFill>
                <a:srgbClr val="8E8E95"/>
              </a:solidFill>
            </a:endParaRPr>
          </a:p>
        </p:txBody>
      </p:sp>
      <p:sp>
        <p:nvSpPr>
          <p:cNvPr id="8" name="Line 10"/>
          <p:cNvSpPr>
            <a:spLocks noChangeShapeType="1"/>
          </p:cNvSpPr>
          <p:nvPr/>
        </p:nvSpPr>
        <p:spPr bwMode="auto">
          <a:xfrm>
            <a:off x="102394" y="8799513"/>
            <a:ext cx="6653213" cy="0"/>
          </a:xfrm>
          <a:prstGeom prst="line">
            <a:avLst/>
          </a:prstGeom>
          <a:noFill/>
          <a:ln w="12700">
            <a:solidFill>
              <a:srgbClr val="8E8E95"/>
            </a:solidFill>
            <a:round/>
            <a:headEnd type="none" w="sm" len="sm"/>
            <a:tailEnd type="none" w="sm" len="sm"/>
          </a:ln>
          <a:effectLst/>
        </p:spPr>
        <p:txBody>
          <a:bodyPr wrap="none" anchor="ctr"/>
          <a:lstStyle/>
          <a:p>
            <a:endParaRPr lang="en-US">
              <a:solidFill>
                <a:srgbClr val="8E8E95"/>
              </a:solidFill>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382588" y="685800"/>
            <a:ext cx="6092825" cy="3429000"/>
          </a:xfrm>
          <a:prstGeom prst="rect">
            <a:avLst/>
          </a:prstGeom>
          <a:noFill/>
          <a:ln w="9525">
            <a:solidFill>
              <a:srgbClr val="8E8E95"/>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419100" y="4343400"/>
            <a:ext cx="60579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102394" y="8788400"/>
            <a:ext cx="2352675" cy="344488"/>
          </a:xfrm>
          <a:prstGeom prst="rect">
            <a:avLst/>
          </a:prstGeom>
        </p:spPr>
        <p:txBody>
          <a:bodyPr vert="horz" wrap="square" lIns="91440" tIns="45720" rIns="91440" bIns="45720" rtlCol="0" anchor="ctr" anchorCtr="0">
            <a:spAutoFit/>
          </a:bodyPr>
          <a:lstStyle>
            <a:lvl1pPr marL="0" marR="0" indent="0" algn="l" defTabSz="914400" rtl="0" eaLnBrk="1" fontAlgn="auto" latinLnBrk="0" hangingPunct="1">
              <a:lnSpc>
                <a:spcPct val="100000"/>
              </a:lnSpc>
              <a:spcBef>
                <a:spcPts val="0"/>
              </a:spcBef>
              <a:spcAft>
                <a:spcPts val="0"/>
              </a:spcAft>
              <a:buClrTx/>
              <a:buSzTx/>
              <a:buFontTx/>
              <a:buNone/>
              <a:tabLst/>
              <a:defRPr sz="800">
                <a:solidFill>
                  <a:srgbClr val="8E8E95"/>
                </a:solidFill>
                <a:latin typeface="Arial" pitchFamily="34" charset="0"/>
                <a:cs typeface="Arial" pitchFamily="34" charset="0"/>
              </a:defRPr>
            </a:lvl1pPr>
          </a:lstStyle>
          <a:p>
            <a:r>
              <a:rPr lang="en-US" dirty="0" smtClean="0"/>
              <a:t>© 2009, Cisco Systems, Inc. All rights reserved.</a:t>
            </a:r>
          </a:p>
          <a:p>
            <a:r>
              <a:rPr lang="en-US" dirty="0" smtClean="0"/>
              <a:t>Presentation_ID.scr</a:t>
            </a:r>
            <a:endParaRPr lang="en-US" dirty="0"/>
          </a:p>
        </p:txBody>
      </p:sp>
      <p:sp>
        <p:nvSpPr>
          <p:cNvPr id="7" name="Slide Number Placeholder 6"/>
          <p:cNvSpPr>
            <a:spLocks noGrp="1"/>
          </p:cNvSpPr>
          <p:nvPr>
            <p:ph type="sldNum" sz="quarter" idx="5"/>
          </p:nvPr>
        </p:nvSpPr>
        <p:spPr>
          <a:xfrm>
            <a:off x="6366670" y="8788400"/>
            <a:ext cx="388937" cy="215444"/>
          </a:xfrm>
          <a:prstGeom prst="rect">
            <a:avLst/>
          </a:prstGeom>
        </p:spPr>
        <p:txBody>
          <a:bodyPr vert="horz" wrap="square" lIns="91440" tIns="45720" rIns="91440" bIns="45720" rtlCol="0" anchor="ctr" anchorCtr="0">
            <a:spAutoFit/>
          </a:bodyPr>
          <a:lstStyle>
            <a:lvl1pPr algn="r">
              <a:defRPr sz="800">
                <a:solidFill>
                  <a:srgbClr val="8E8E95"/>
                </a:solidFill>
                <a:latin typeface="+mn-lt"/>
              </a:defRPr>
            </a:lvl1pPr>
          </a:lstStyle>
          <a:p>
            <a:fld id="{567B6F56-350B-4E5B-A84B-F03C933C9AF6}" type="slidenum">
              <a:rPr lang="en-US" smtClean="0"/>
              <a:pPr/>
              <a:t>‹#›</a:t>
            </a:fld>
            <a:endParaRPr lang="en-US" dirty="0"/>
          </a:p>
        </p:txBody>
      </p:sp>
      <p:sp>
        <p:nvSpPr>
          <p:cNvPr id="10" name="Line 10"/>
          <p:cNvSpPr>
            <a:spLocks noChangeShapeType="1"/>
          </p:cNvSpPr>
          <p:nvPr/>
        </p:nvSpPr>
        <p:spPr bwMode="auto">
          <a:xfrm>
            <a:off x="102394" y="8799513"/>
            <a:ext cx="6653213" cy="0"/>
          </a:xfrm>
          <a:prstGeom prst="line">
            <a:avLst/>
          </a:prstGeom>
          <a:noFill/>
          <a:ln w="12700">
            <a:solidFill>
              <a:srgbClr val="8E8E95"/>
            </a:solidFill>
            <a:round/>
            <a:headEnd type="none" w="sm" len="sm"/>
            <a:tailEnd type="none" w="sm" len="sm"/>
          </a:ln>
          <a:effectLst/>
        </p:spPr>
        <p:txBody>
          <a:bodyPr wrap="none" anchor="ctr"/>
          <a:lstStyle/>
          <a:p>
            <a:endParaRPr lang="en-US">
              <a:solidFill>
                <a:srgbClr val="8E8E95"/>
              </a:solidFill>
            </a:endParaRPr>
          </a:p>
        </p:txBody>
      </p:sp>
    </p:spTree>
  </p:cSld>
  <p:clrMap bg1="lt1" tx1="dk1" bg2="lt2" tx2="dk2" accent1="accent1" accent2="accent2" accent3="accent3" accent4="accent4" accent5="accent5" accent6="accent6" hlink="hlink" folHlink="folHlink"/>
  <p:notesStyle>
    <a:lvl1pPr marL="237744" indent="-237744" algn="l" defTabSz="914400" rtl="0" eaLnBrk="1" latinLnBrk="0" hangingPunct="1">
      <a:lnSpc>
        <a:spcPct val="95000"/>
      </a:lnSpc>
      <a:spcBef>
        <a:spcPts val="1440"/>
      </a:spcBef>
      <a:buFont typeface="Wingdings" pitchFamily="2" charset="2"/>
      <a:buChar char="§"/>
      <a:defRPr sz="1200" kern="1200">
        <a:solidFill>
          <a:schemeClr val="tx1"/>
        </a:solidFill>
        <a:latin typeface="+mn-lt"/>
        <a:ea typeface="+mn-ea"/>
        <a:cs typeface="+mn-cs"/>
      </a:defRPr>
    </a:lvl1pPr>
    <a:lvl2pPr marL="576072" algn="l" defTabSz="914400" rtl="0" eaLnBrk="1" latinLnBrk="0" hangingPunct="1">
      <a:lnSpc>
        <a:spcPct val="95000"/>
      </a:lnSpc>
      <a:spcBef>
        <a:spcPts val="840"/>
      </a:spcBef>
      <a:defRPr sz="1200" kern="1200">
        <a:solidFill>
          <a:schemeClr val="tx1"/>
        </a:solidFill>
        <a:latin typeface="+mn-lt"/>
        <a:ea typeface="+mn-ea"/>
        <a:cs typeface="+mn-cs"/>
      </a:defRPr>
    </a:lvl2pPr>
    <a:lvl3pPr marL="914400" algn="l" defTabSz="914400" rtl="0" eaLnBrk="1" latinLnBrk="0" hangingPunct="1">
      <a:lnSpc>
        <a:spcPct val="95000"/>
      </a:lnSpc>
      <a:spcBef>
        <a:spcPts val="840"/>
      </a:spcBef>
      <a:defRPr sz="1200" kern="1200">
        <a:solidFill>
          <a:schemeClr val="tx1"/>
        </a:solidFill>
        <a:latin typeface="+mn-lt"/>
        <a:ea typeface="+mn-ea"/>
        <a:cs typeface="+mn-cs"/>
      </a:defRPr>
    </a:lvl3pPr>
    <a:lvl4pPr marL="1371600" algn="l" defTabSz="914400" rtl="0" eaLnBrk="1" latinLnBrk="0" hangingPunct="1">
      <a:lnSpc>
        <a:spcPct val="95000"/>
      </a:lnSpc>
      <a:spcBef>
        <a:spcPts val="840"/>
      </a:spcBef>
      <a:defRPr sz="1200" kern="1200">
        <a:solidFill>
          <a:schemeClr val="tx1"/>
        </a:solidFill>
        <a:latin typeface="+mn-lt"/>
        <a:ea typeface="+mn-ea"/>
        <a:cs typeface="+mn-cs"/>
      </a:defRPr>
    </a:lvl4pPr>
    <a:lvl5pPr marL="1828800" algn="l" defTabSz="914400" rtl="0" eaLnBrk="1" latinLnBrk="0" hangingPunct="1">
      <a:lnSpc>
        <a:spcPct val="95000"/>
      </a:lnSpc>
      <a:spcBef>
        <a:spcPts val="840"/>
      </a:spcBef>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Alternatively, you can use </a:t>
            </a:r>
            <a:r>
              <a:rPr lang="en-US" dirty="0" err="1" smtClean="0"/>
              <a:t>CLI</a:t>
            </a:r>
            <a:r>
              <a:rPr lang="en-US" dirty="0" smtClean="0"/>
              <a:t> commands to enable</a:t>
            </a:r>
            <a:r>
              <a:rPr lang="en-US" baseline="0" dirty="0" smtClean="0"/>
              <a:t> </a:t>
            </a:r>
            <a:r>
              <a:rPr lang="en-US" baseline="0" dirty="0" err="1" smtClean="0"/>
              <a:t>IPv6</a:t>
            </a:r>
            <a:r>
              <a:rPr lang="en-US" baseline="0" dirty="0" smtClean="0"/>
              <a:t> and configure the </a:t>
            </a:r>
            <a:r>
              <a:rPr lang="en-US" baseline="0" dirty="0" err="1" smtClean="0"/>
              <a:t>IPv6</a:t>
            </a:r>
            <a:r>
              <a:rPr lang="en-US" baseline="0" dirty="0" smtClean="0"/>
              <a:t> address:</a:t>
            </a:r>
          </a:p>
          <a:p>
            <a:pPr marL="576072" marR="0" lvl="1" indent="-237744" algn="l" defTabSz="914400" rtl="0" eaLnBrk="1" fontAlgn="auto" latinLnBrk="0" hangingPunct="1">
              <a:lnSpc>
                <a:spcPct val="95000"/>
              </a:lnSpc>
              <a:spcBef>
                <a:spcPts val="1440"/>
              </a:spcBef>
              <a:spcAft>
                <a:spcPts val="0"/>
              </a:spcAft>
              <a:buClrTx/>
              <a:buSzTx/>
              <a:buFont typeface="Wingdings" pitchFamily="2" charset="2"/>
              <a:buChar char="§"/>
              <a:tabLst/>
              <a:defRPr/>
            </a:pPr>
            <a:r>
              <a:rPr lang="en-US" dirty="0" smtClean="0"/>
              <a:t>Enable </a:t>
            </a:r>
            <a:r>
              <a:rPr lang="en-US" dirty="0" err="1" smtClean="0"/>
              <a:t>IPv6</a:t>
            </a:r>
            <a:r>
              <a:rPr lang="en-US" dirty="0" smtClean="0"/>
              <a:t> by using the </a:t>
            </a:r>
            <a:r>
              <a:rPr lang="en-US" b="1" dirty="0" smtClean="0"/>
              <a:t>set network </a:t>
            </a:r>
            <a:r>
              <a:rPr lang="en-US" b="1" dirty="0" err="1" smtClean="0"/>
              <a:t>ipv6</a:t>
            </a:r>
            <a:r>
              <a:rPr lang="en-US" b="1" dirty="0" smtClean="0"/>
              <a:t> service enable</a:t>
            </a:r>
            <a:r>
              <a:rPr lang="en-US" dirty="0" smtClean="0"/>
              <a:t> command. </a:t>
            </a:r>
          </a:p>
          <a:p>
            <a:pPr marL="576072" marR="0" lvl="1" indent="-237744" algn="l" defTabSz="914400" rtl="0" eaLnBrk="1" fontAlgn="auto" latinLnBrk="0" hangingPunct="1">
              <a:lnSpc>
                <a:spcPct val="95000"/>
              </a:lnSpc>
              <a:spcBef>
                <a:spcPts val="1440"/>
              </a:spcBef>
              <a:spcAft>
                <a:spcPts val="0"/>
              </a:spcAft>
              <a:buClrTx/>
              <a:buSzTx/>
              <a:buFont typeface="Wingdings" pitchFamily="2" charset="2"/>
              <a:buChar char="§"/>
              <a:tabLst/>
              <a:defRPr/>
            </a:pPr>
            <a:r>
              <a:rPr lang="en-US" dirty="0" smtClean="0"/>
              <a:t>Set a static </a:t>
            </a:r>
            <a:r>
              <a:rPr lang="en-US" dirty="0" err="1" smtClean="0"/>
              <a:t>IPv6</a:t>
            </a:r>
            <a:r>
              <a:rPr lang="en-US" dirty="0" smtClean="0"/>
              <a:t> address for your server by using the </a:t>
            </a:r>
            <a:r>
              <a:rPr lang="en-US" b="1" dirty="0" smtClean="0"/>
              <a:t>set network </a:t>
            </a:r>
            <a:r>
              <a:rPr lang="en-US" b="1" dirty="0" err="1" smtClean="0"/>
              <a:t>ipv6</a:t>
            </a:r>
            <a:r>
              <a:rPr lang="en-US" b="1" dirty="0" smtClean="0"/>
              <a:t> </a:t>
            </a:r>
            <a:r>
              <a:rPr lang="en-US" b="1" dirty="0" err="1" smtClean="0"/>
              <a:t>static_address</a:t>
            </a:r>
            <a:r>
              <a:rPr lang="en-US" dirty="0" smtClean="0"/>
              <a:t> </a:t>
            </a:r>
            <a:r>
              <a:rPr lang="en-US" i="1" dirty="0" smtClean="0"/>
              <a:t>&lt;</a:t>
            </a:r>
            <a:r>
              <a:rPr lang="en-US" i="1" dirty="0" err="1" smtClean="0"/>
              <a:t>addr</a:t>
            </a:r>
            <a:r>
              <a:rPr lang="en-US" i="1" dirty="0" smtClean="0"/>
              <a:t>&gt; &lt;mask&gt;</a:t>
            </a:r>
            <a:r>
              <a:rPr lang="en-US" dirty="0" smtClean="0"/>
              <a:t> command. The </a:t>
            </a:r>
            <a:r>
              <a:rPr lang="en-US" dirty="0" err="1" smtClean="0"/>
              <a:t>DHCPv6</a:t>
            </a:r>
            <a:r>
              <a:rPr lang="en-US" dirty="0" smtClean="0"/>
              <a:t> client is also supported, but its use is not recommended.</a:t>
            </a:r>
          </a:p>
          <a:p>
            <a:pPr marL="576072" marR="0" lvl="1" indent="-237744" algn="l" defTabSz="914400" rtl="0" eaLnBrk="1" fontAlgn="auto" latinLnBrk="0" hangingPunct="1">
              <a:lnSpc>
                <a:spcPct val="95000"/>
              </a:lnSpc>
              <a:spcBef>
                <a:spcPts val="1440"/>
              </a:spcBef>
              <a:spcAft>
                <a:spcPts val="0"/>
              </a:spcAft>
              <a:buClrTx/>
              <a:buSzTx/>
              <a:buFont typeface="Wingdings" pitchFamily="2" charset="2"/>
              <a:buChar char="§"/>
              <a:tabLst/>
              <a:defRPr/>
            </a:pPr>
            <a:r>
              <a:rPr lang="en-US" dirty="0" smtClean="0"/>
              <a:t>To view the platform's </a:t>
            </a:r>
            <a:r>
              <a:rPr lang="en-US" dirty="0" err="1" smtClean="0"/>
              <a:t>IPv6</a:t>
            </a:r>
            <a:r>
              <a:rPr lang="en-US" dirty="0" smtClean="0"/>
              <a:t> address settings, use the </a:t>
            </a:r>
            <a:r>
              <a:rPr lang="en-US" b="1" dirty="0" smtClean="0"/>
              <a:t>show network </a:t>
            </a:r>
            <a:r>
              <a:rPr lang="en-US" b="1" dirty="0" err="1" smtClean="0"/>
              <a:t>ipv6</a:t>
            </a:r>
            <a:r>
              <a:rPr lang="en-US" b="1" dirty="0" smtClean="0"/>
              <a:t> settings</a:t>
            </a:r>
            <a:r>
              <a:rPr lang="en-US" dirty="0" smtClean="0"/>
              <a:t> command.</a:t>
            </a:r>
            <a:endParaRPr lang="en-US" b="1" dirty="0" smtClean="0"/>
          </a:p>
          <a:p>
            <a:endParaRPr lang="en-US" dirty="0"/>
          </a:p>
        </p:txBody>
      </p:sp>
      <p:sp>
        <p:nvSpPr>
          <p:cNvPr id="4" name="Slide Number Placeholder 3"/>
          <p:cNvSpPr>
            <a:spLocks noGrp="1"/>
          </p:cNvSpPr>
          <p:nvPr>
            <p:ph type="sldNum" sz="quarter" idx="10"/>
          </p:nvPr>
        </p:nvSpPr>
        <p:spPr/>
        <p:txBody>
          <a:bodyPr/>
          <a:lstStyle/>
          <a:p>
            <a:fld id="{567B6F56-350B-4E5B-A84B-F03C933C9AF6}" type="slidenum">
              <a:rPr lang="en-US" smtClean="0"/>
              <a:pPr/>
              <a:t>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CLI</a:t>
            </a:r>
            <a:r>
              <a:rPr lang="en-US" dirty="0" smtClean="0"/>
              <a:t> commands are an alternative to using Cisco Unified Operating System Administration (see previous slide).</a:t>
            </a:r>
            <a:endParaRPr lang="en-US" b="1" dirty="0" smtClean="0"/>
          </a:p>
          <a:p>
            <a:endParaRPr lang="en-US" dirty="0"/>
          </a:p>
        </p:txBody>
      </p:sp>
      <p:sp>
        <p:nvSpPr>
          <p:cNvPr id="4" name="Slide Number Placeholder 3"/>
          <p:cNvSpPr>
            <a:spLocks noGrp="1"/>
          </p:cNvSpPr>
          <p:nvPr>
            <p:ph type="sldNum" sz="quarter" idx="10"/>
          </p:nvPr>
        </p:nvSpPr>
        <p:spPr/>
        <p:txBody>
          <a:bodyPr/>
          <a:lstStyle/>
          <a:p>
            <a:fld id="{567B6F56-350B-4E5B-A84B-F03C933C9AF6}" type="slidenum">
              <a:rPr lang="en-US" smtClean="0"/>
              <a:pPr/>
              <a:t>4</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37744" marR="0" lvl="0" indent="-237744" algn="l" defTabSz="914400" rtl="0" eaLnBrk="1" fontAlgn="auto" latinLnBrk="0" hangingPunct="1">
              <a:lnSpc>
                <a:spcPct val="95000"/>
              </a:lnSpc>
              <a:spcBef>
                <a:spcPts val="1440"/>
              </a:spcBef>
              <a:spcAft>
                <a:spcPts val="0"/>
              </a:spcAft>
              <a:buClrTx/>
              <a:buSzTx/>
              <a:buFont typeface="Wingdings" pitchFamily="2" charset="2"/>
              <a:buChar char="§"/>
              <a:tabLst/>
              <a:defRPr/>
            </a:pPr>
            <a:r>
              <a:rPr lang="en-US" dirty="0" smtClean="0"/>
              <a:t>When Cisco Unity Connection is configured for </a:t>
            </a:r>
            <a:r>
              <a:rPr lang="en-US" dirty="0" err="1" smtClean="0"/>
              <a:t>IPv6</a:t>
            </a:r>
            <a:r>
              <a:rPr lang="en-US" dirty="0" smtClean="0"/>
              <a:t>, select the option from the IP Addressing Mode list to control where Connection listens for incoming traffic: </a:t>
            </a:r>
          </a:p>
          <a:p>
            <a:pPr lvl="1"/>
            <a:r>
              <a:rPr lang="en-US" dirty="0" err="1" smtClean="0"/>
              <a:t>IPv4</a:t>
            </a:r>
            <a:endParaRPr lang="en-US" dirty="0" smtClean="0"/>
          </a:p>
          <a:p>
            <a:pPr lvl="1"/>
            <a:r>
              <a:rPr lang="en-US" dirty="0" err="1" smtClean="0"/>
              <a:t>IPv6</a:t>
            </a:r>
            <a:endParaRPr lang="en-US" dirty="0" smtClean="0"/>
          </a:p>
          <a:p>
            <a:pPr lvl="1"/>
            <a:r>
              <a:rPr lang="en-US" dirty="0" err="1" smtClean="0"/>
              <a:t>IPv4</a:t>
            </a:r>
            <a:r>
              <a:rPr lang="en-US" dirty="0" smtClean="0"/>
              <a:t> and </a:t>
            </a:r>
            <a:r>
              <a:rPr lang="en-US" dirty="0" err="1" smtClean="0"/>
              <a:t>IPv6</a:t>
            </a:r>
            <a:endParaRPr lang="en-US" dirty="0" smtClean="0"/>
          </a:p>
          <a:p>
            <a:pPr lvl="0"/>
            <a:r>
              <a:rPr lang="en-US" dirty="0" smtClean="0"/>
              <a:t>This setting is applicable to integrations with Cisco Unified Communications Manager phone systems via </a:t>
            </a:r>
            <a:r>
              <a:rPr lang="en-US" dirty="0" err="1" smtClean="0"/>
              <a:t>SCCP</a:t>
            </a:r>
            <a:r>
              <a:rPr lang="en-US" dirty="0" smtClean="0"/>
              <a:t> or SIP. </a:t>
            </a:r>
          </a:p>
          <a:p>
            <a:pPr lvl="0"/>
            <a:r>
              <a:rPr lang="en-US" dirty="0" smtClean="0"/>
              <a:t>Default Setting: </a:t>
            </a:r>
            <a:r>
              <a:rPr lang="en-US" dirty="0" err="1" smtClean="0"/>
              <a:t>IPv4</a:t>
            </a:r>
            <a:r>
              <a:rPr lang="en-US" dirty="0" smtClean="0"/>
              <a:t> </a:t>
            </a:r>
          </a:p>
        </p:txBody>
      </p:sp>
      <p:sp>
        <p:nvSpPr>
          <p:cNvPr id="4" name="Slide Number Placeholder 3"/>
          <p:cNvSpPr>
            <a:spLocks noGrp="1"/>
          </p:cNvSpPr>
          <p:nvPr>
            <p:ph type="sldNum" sz="quarter" idx="10"/>
          </p:nvPr>
        </p:nvSpPr>
        <p:spPr/>
        <p:txBody>
          <a:bodyPr/>
          <a:lstStyle/>
          <a:p>
            <a:fld id="{567B6F56-350B-4E5B-A84B-F03C933C9AF6}" type="slidenum">
              <a:rPr lang="en-US" smtClean="0"/>
              <a:pPr/>
              <a:t>6</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a:t>
            </a:r>
            <a:r>
              <a:rPr lang="en-US" dirty="0" err="1" smtClean="0"/>
              <a:t>IPv6</a:t>
            </a:r>
            <a:r>
              <a:rPr lang="en-US" dirty="0" smtClean="0"/>
              <a:t> </a:t>
            </a:r>
            <a:r>
              <a:rPr lang="en-US" dirty="0" err="1" smtClean="0"/>
              <a:t>Addrss</a:t>
            </a:r>
            <a:r>
              <a:rPr lang="en-US" baseline="0" dirty="0" smtClean="0"/>
              <a:t> or Host Name field appears on the Edit Servers page for </a:t>
            </a:r>
            <a:r>
              <a:rPr lang="en-US" baseline="0" dirty="0" err="1" smtClean="0"/>
              <a:t>SCCP</a:t>
            </a:r>
            <a:r>
              <a:rPr lang="en-US" baseline="0" dirty="0" smtClean="0"/>
              <a:t> and SIP port groups</a:t>
            </a:r>
            <a:endParaRPr lang="en-US" dirty="0" smtClean="0"/>
          </a:p>
          <a:p>
            <a:r>
              <a:rPr lang="en-US" dirty="0" smtClean="0"/>
              <a:t>Enter the </a:t>
            </a:r>
            <a:r>
              <a:rPr lang="en-US" dirty="0" err="1" smtClean="0"/>
              <a:t>IPv6</a:t>
            </a:r>
            <a:r>
              <a:rPr lang="en-US" dirty="0" smtClean="0"/>
              <a:t> address (or host name) of the Cisco Unified Communications Manager server (or </a:t>
            </a:r>
            <a:r>
              <a:rPr lang="en-US" dirty="0" err="1" smtClean="0"/>
              <a:t>TFTP</a:t>
            </a:r>
            <a:r>
              <a:rPr lang="en-US" dirty="0" smtClean="0"/>
              <a:t> server) that the port group connects to. </a:t>
            </a:r>
          </a:p>
          <a:p>
            <a:r>
              <a:rPr lang="en-US" dirty="0" smtClean="0"/>
              <a:t>You must enter an IP address or host name in this field, or an IP address or host name in the </a:t>
            </a:r>
            <a:r>
              <a:rPr lang="en-US" dirty="0" err="1" smtClean="0"/>
              <a:t>IPv4</a:t>
            </a:r>
            <a:r>
              <a:rPr lang="en-US" dirty="0" smtClean="0"/>
              <a:t> Address or Host Name field (or, if applicable, enter information in both fields). You cannot leave both fields blank. </a:t>
            </a:r>
          </a:p>
          <a:p>
            <a:endParaRPr lang="en-US" dirty="0"/>
          </a:p>
        </p:txBody>
      </p:sp>
      <p:sp>
        <p:nvSpPr>
          <p:cNvPr id="4" name="Slide Number Placeholder 3"/>
          <p:cNvSpPr>
            <a:spLocks noGrp="1"/>
          </p:cNvSpPr>
          <p:nvPr>
            <p:ph type="sldNum" sz="quarter" idx="10"/>
          </p:nvPr>
        </p:nvSpPr>
        <p:spPr/>
        <p:txBody>
          <a:bodyPr/>
          <a:lstStyle/>
          <a:p>
            <a:fld id="{567B6F56-350B-4E5B-A84B-F03C933C9AF6}" type="slidenum">
              <a:rPr lang="en-US" smtClean="0"/>
              <a:pPr/>
              <a:t>7</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Preference for Signaling setting on a </a:t>
            </a:r>
            <a:r>
              <a:rPr lang="en-US" dirty="0" err="1" smtClean="0"/>
              <a:t>SCCP</a:t>
            </a:r>
            <a:r>
              <a:rPr lang="en-US" dirty="0" smtClean="0"/>
              <a:t> port group Edit Servers page determines the call control signaling preference when registering with Cisco Unified Communications Manager. This setting is applicable only when the IP Addressing Mode option on the System Settings &gt; General Configuration page is set to </a:t>
            </a:r>
            <a:r>
              <a:rPr lang="en-US" b="1" dirty="0" err="1" smtClean="0"/>
              <a:t>IPv4</a:t>
            </a:r>
            <a:r>
              <a:rPr lang="en-US" b="1" dirty="0" smtClean="0"/>
              <a:t> and </a:t>
            </a:r>
            <a:r>
              <a:rPr lang="en-US" b="1" dirty="0" err="1" smtClean="0"/>
              <a:t>IPv6</a:t>
            </a:r>
            <a:r>
              <a:rPr lang="en-US" dirty="0" smtClean="0"/>
              <a:t>. </a:t>
            </a:r>
          </a:p>
          <a:p>
            <a:r>
              <a:rPr lang="en-US" dirty="0" smtClean="0"/>
              <a:t>Select the option from the list to control how Connection controls out-going traffic: </a:t>
            </a:r>
          </a:p>
          <a:p>
            <a:pPr lvl="1"/>
            <a:r>
              <a:rPr lang="en-US" dirty="0" err="1" smtClean="0"/>
              <a:t>IPv4</a:t>
            </a:r>
            <a:endParaRPr lang="en-US" dirty="0" smtClean="0"/>
          </a:p>
          <a:p>
            <a:pPr lvl="1"/>
            <a:r>
              <a:rPr lang="en-US" dirty="0" err="1" smtClean="0"/>
              <a:t>IPv6</a:t>
            </a:r>
            <a:endParaRPr lang="en-US" dirty="0" smtClean="0"/>
          </a:p>
          <a:p>
            <a:r>
              <a:rPr lang="en-US" dirty="0" smtClean="0"/>
              <a:t>Default Setting: </a:t>
            </a:r>
            <a:r>
              <a:rPr lang="en-US" dirty="0" err="1" smtClean="0"/>
              <a:t>IPv4</a:t>
            </a:r>
            <a:r>
              <a:rPr lang="en-US" dirty="0" smtClean="0"/>
              <a:t> </a:t>
            </a:r>
          </a:p>
          <a:p>
            <a:endParaRPr lang="en-US" dirty="0"/>
          </a:p>
        </p:txBody>
      </p:sp>
      <p:sp>
        <p:nvSpPr>
          <p:cNvPr id="4" name="Slide Number Placeholder 3"/>
          <p:cNvSpPr>
            <a:spLocks noGrp="1"/>
          </p:cNvSpPr>
          <p:nvPr>
            <p:ph type="sldNum" sz="quarter" idx="10"/>
          </p:nvPr>
        </p:nvSpPr>
        <p:spPr/>
        <p:txBody>
          <a:bodyPr/>
          <a:lstStyle/>
          <a:p>
            <a:fld id="{567B6F56-350B-4E5B-A84B-F03C933C9AF6}" type="slidenum">
              <a:rPr lang="en-US" smtClean="0"/>
              <a:pPr/>
              <a:t>8</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The </a:t>
            </a:r>
            <a:r>
              <a:rPr lang="en-US" b="1" dirty="0" smtClean="0"/>
              <a:t>Preference for Signaling </a:t>
            </a:r>
            <a:r>
              <a:rPr lang="en-US" dirty="0" smtClean="0"/>
              <a:t>setting on a SIP port</a:t>
            </a:r>
            <a:r>
              <a:rPr lang="en-US" baseline="0" dirty="0" smtClean="0"/>
              <a:t> group Edit Servers page </a:t>
            </a:r>
            <a:r>
              <a:rPr lang="en-US" dirty="0" smtClean="0"/>
              <a:t>determines the call control signaling preference when initiating SIP requests. This setting is applicable only when the IP Addressing Mode option on the System Settings &gt; General Configuration page is set to </a:t>
            </a:r>
            <a:r>
              <a:rPr lang="en-US" b="1" dirty="0" err="1" smtClean="0"/>
              <a:t>IPv4</a:t>
            </a:r>
            <a:r>
              <a:rPr lang="en-US" b="1" dirty="0" smtClean="0"/>
              <a:t> and </a:t>
            </a:r>
            <a:r>
              <a:rPr lang="en-US" b="1" dirty="0" err="1" smtClean="0"/>
              <a:t>IPv6</a:t>
            </a:r>
            <a:r>
              <a:rPr lang="en-US" dirty="0" smtClean="0"/>
              <a:t>. </a:t>
            </a:r>
          </a:p>
          <a:p>
            <a:r>
              <a:rPr lang="en-US" dirty="0" smtClean="0"/>
              <a:t>Select the option from the list to control how Connection controls out-going traffic: </a:t>
            </a:r>
          </a:p>
          <a:p>
            <a:pPr lvl="1"/>
            <a:r>
              <a:rPr lang="en-US" dirty="0" err="1" smtClean="0"/>
              <a:t>IPv4</a:t>
            </a:r>
            <a:endParaRPr lang="en-US" dirty="0" smtClean="0"/>
          </a:p>
          <a:p>
            <a:pPr lvl="1"/>
            <a:r>
              <a:rPr lang="en-US" dirty="0" err="1" smtClean="0"/>
              <a:t>IPv6</a:t>
            </a:r>
            <a:endParaRPr lang="en-US" dirty="0" smtClean="0"/>
          </a:p>
          <a:p>
            <a:r>
              <a:rPr lang="en-US" dirty="0" smtClean="0"/>
              <a:t>Default Setting: </a:t>
            </a:r>
            <a:r>
              <a:rPr lang="en-US" dirty="0" err="1" smtClean="0"/>
              <a:t>IPv4</a:t>
            </a:r>
            <a:r>
              <a:rPr lang="en-US" dirty="0" smtClean="0"/>
              <a:t> </a:t>
            </a:r>
          </a:p>
          <a:p>
            <a:r>
              <a:rPr lang="en-US" dirty="0" smtClean="0"/>
              <a:t>The </a:t>
            </a:r>
            <a:r>
              <a:rPr lang="en-US" b="1" dirty="0" smtClean="0"/>
              <a:t>Preference for Media </a:t>
            </a:r>
            <a:r>
              <a:rPr lang="en-US" dirty="0" smtClean="0"/>
              <a:t>setting (only available for SIP port groups) determines the preferred addressing mode for media events when communicating with dual-stack (</a:t>
            </a:r>
            <a:r>
              <a:rPr lang="en-US" dirty="0" err="1" smtClean="0"/>
              <a:t>IPv4</a:t>
            </a:r>
            <a:r>
              <a:rPr lang="en-US" dirty="0" smtClean="0"/>
              <a:t> and </a:t>
            </a:r>
            <a:r>
              <a:rPr lang="en-US" dirty="0" err="1" smtClean="0"/>
              <a:t>IPv6</a:t>
            </a:r>
            <a:r>
              <a:rPr lang="en-US" dirty="0" smtClean="0"/>
              <a:t>) devices. This setting is applicable only when the IP Addressing Mode option on the System Settings &gt; General Configuration page is set to </a:t>
            </a:r>
            <a:r>
              <a:rPr lang="en-US" b="1" dirty="0" err="1" smtClean="0"/>
              <a:t>IPv4</a:t>
            </a:r>
            <a:r>
              <a:rPr lang="en-US" b="1" dirty="0" smtClean="0"/>
              <a:t> and </a:t>
            </a:r>
            <a:r>
              <a:rPr lang="en-US" b="1" dirty="0" err="1" smtClean="0"/>
              <a:t>IPv6</a:t>
            </a:r>
            <a:r>
              <a:rPr lang="en-US" dirty="0" smtClean="0"/>
              <a:t>. </a:t>
            </a:r>
          </a:p>
          <a:p>
            <a:r>
              <a:rPr lang="en-US" dirty="0" smtClean="0"/>
              <a:t>Select the option from the list to control how Connection handles media traffic: </a:t>
            </a:r>
          </a:p>
          <a:p>
            <a:pPr lvl="1"/>
            <a:r>
              <a:rPr lang="en-US" dirty="0" err="1" smtClean="0"/>
              <a:t>IPv4</a:t>
            </a:r>
            <a:endParaRPr lang="en-US" dirty="0" smtClean="0"/>
          </a:p>
          <a:p>
            <a:pPr lvl="1"/>
            <a:r>
              <a:rPr lang="en-US" dirty="0" err="1" smtClean="0"/>
              <a:t>IPv6</a:t>
            </a:r>
            <a:endParaRPr lang="en-US" dirty="0" smtClean="0"/>
          </a:p>
          <a:p>
            <a:r>
              <a:rPr lang="en-US" dirty="0" smtClean="0"/>
              <a:t>Default Setting: </a:t>
            </a:r>
            <a:r>
              <a:rPr lang="en-US" dirty="0" err="1" smtClean="0"/>
              <a:t>IPv4</a:t>
            </a:r>
            <a:r>
              <a:rPr lang="en-US" dirty="0" smtClean="0"/>
              <a:t> </a:t>
            </a:r>
          </a:p>
          <a:p>
            <a:pPr>
              <a:buNone/>
            </a:pPr>
            <a:endParaRPr lang="en-US" dirty="0" smtClean="0"/>
          </a:p>
          <a:p>
            <a:endParaRPr lang="en-US" dirty="0"/>
          </a:p>
        </p:txBody>
      </p:sp>
      <p:sp>
        <p:nvSpPr>
          <p:cNvPr id="4" name="Slide Number Placeholder 3"/>
          <p:cNvSpPr>
            <a:spLocks noGrp="1"/>
          </p:cNvSpPr>
          <p:nvPr>
            <p:ph type="sldNum" sz="quarter" idx="10"/>
          </p:nvPr>
        </p:nvSpPr>
        <p:spPr/>
        <p:txBody>
          <a:bodyPr/>
          <a:lstStyle/>
          <a:p>
            <a:fld id="{567B6F56-350B-4E5B-A84B-F03C933C9AF6}"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Horizontal 1">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1079448" y="5483226"/>
            <a:ext cx="9929865" cy="384175"/>
          </a:xfrm>
        </p:spPr>
        <p:txBody>
          <a:bodyPr>
            <a:normAutofit/>
          </a:bodyPr>
          <a:lstStyle>
            <a:lvl1pPr marL="0" indent="0" algn="l">
              <a:buNone/>
              <a:defRPr sz="2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Presenter Name and Title Go Here</a:t>
            </a:r>
            <a:endParaRPr lang="en-US" dirty="0"/>
          </a:p>
        </p:txBody>
      </p:sp>
      <p:sp>
        <p:nvSpPr>
          <p:cNvPr id="2" name="Title 1"/>
          <p:cNvSpPr>
            <a:spLocks noGrp="1"/>
          </p:cNvSpPr>
          <p:nvPr>
            <p:ph type="ctrTitle" hasCustomPrompt="1"/>
          </p:nvPr>
        </p:nvSpPr>
        <p:spPr>
          <a:xfrm>
            <a:off x="1079449" y="4114800"/>
            <a:ext cx="9929864" cy="1022350"/>
          </a:xfrm>
        </p:spPr>
        <p:txBody>
          <a:bodyPr/>
          <a:lstStyle>
            <a:lvl1pPr>
              <a:defRPr b="0">
                <a:solidFill>
                  <a:schemeClr val="bg1"/>
                </a:solidFill>
              </a:defRPr>
            </a:lvl1pPr>
          </a:lstStyle>
          <a:p>
            <a:r>
              <a:rPr lang="en-US" dirty="0" smtClean="0"/>
              <a:t>Presentation Title Goes Here</a:t>
            </a:r>
            <a:endParaRPr lang="en-US" dirty="0"/>
          </a:p>
        </p:txBody>
      </p:sp>
      <p:grpSp>
        <p:nvGrpSpPr>
          <p:cNvPr id="4" name="Group 5"/>
          <p:cNvGrpSpPr>
            <a:grpSpLocks/>
          </p:cNvGrpSpPr>
          <p:nvPr userDrawn="1"/>
        </p:nvGrpSpPr>
        <p:grpSpPr bwMode="auto">
          <a:xfrm>
            <a:off x="1055635" y="528479"/>
            <a:ext cx="1447800" cy="769937"/>
            <a:chOff x="384" y="331"/>
            <a:chExt cx="912" cy="485"/>
          </a:xfrm>
        </p:grpSpPr>
        <p:sp>
          <p:nvSpPr>
            <p:cNvPr id="58" name="AutoShape 6"/>
            <p:cNvSpPr>
              <a:spLocks noChangeAspect="1" noChangeArrowheads="1" noTextEdit="1"/>
            </p:cNvSpPr>
            <p:nvPr/>
          </p:nvSpPr>
          <p:spPr bwMode="invGray">
            <a:xfrm>
              <a:off x="384" y="331"/>
              <a:ext cx="912" cy="485"/>
            </a:xfrm>
            <a:prstGeom prst="rect">
              <a:avLst/>
            </a:prstGeom>
            <a:noFill/>
            <a:ln w="9525">
              <a:noFill/>
              <a:miter lim="800000"/>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59" name="Rectangle 7"/>
            <p:cNvSpPr>
              <a:spLocks noChangeArrowheads="1"/>
            </p:cNvSpPr>
            <p:nvPr/>
          </p:nvSpPr>
          <p:spPr bwMode="invGray">
            <a:xfrm>
              <a:off x="640" y="652"/>
              <a:ext cx="42" cy="158"/>
            </a:xfrm>
            <a:prstGeom prst="rect">
              <a:avLst/>
            </a:prstGeom>
            <a:solidFill>
              <a:srgbClr val="FFFFFF"/>
            </a:solidFill>
            <a:ln w="9525">
              <a:noFill/>
              <a:miter lim="800000"/>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60" name="Freeform 8"/>
            <p:cNvSpPr>
              <a:spLocks/>
            </p:cNvSpPr>
            <p:nvPr/>
          </p:nvSpPr>
          <p:spPr bwMode="invGray">
            <a:xfrm>
              <a:off x="882" y="648"/>
              <a:ext cx="120" cy="166"/>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61" name="Freeform 9"/>
            <p:cNvSpPr>
              <a:spLocks/>
            </p:cNvSpPr>
            <p:nvPr/>
          </p:nvSpPr>
          <p:spPr bwMode="invGray">
            <a:xfrm>
              <a:off x="467" y="648"/>
              <a:ext cx="120" cy="166"/>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62" name="Freeform 10"/>
            <p:cNvSpPr>
              <a:spLocks noEditPoints="1"/>
            </p:cNvSpPr>
            <p:nvPr/>
          </p:nvSpPr>
          <p:spPr bwMode="invGray">
            <a:xfrm>
              <a:off x="1046" y="648"/>
              <a:ext cx="165" cy="166"/>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63" name="Freeform 11"/>
            <p:cNvSpPr>
              <a:spLocks/>
            </p:cNvSpPr>
            <p:nvPr/>
          </p:nvSpPr>
          <p:spPr bwMode="invGray">
            <a:xfrm>
              <a:off x="735" y="648"/>
              <a:ext cx="108" cy="166"/>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64" name="Freeform 12"/>
            <p:cNvSpPr>
              <a:spLocks/>
            </p:cNvSpPr>
            <p:nvPr/>
          </p:nvSpPr>
          <p:spPr bwMode="invGray">
            <a:xfrm>
              <a:off x="384" y="462"/>
              <a:ext cx="39" cy="81"/>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65" name="Freeform 13"/>
            <p:cNvSpPr>
              <a:spLocks/>
            </p:cNvSpPr>
            <p:nvPr/>
          </p:nvSpPr>
          <p:spPr bwMode="invGray">
            <a:xfrm>
              <a:off x="494" y="407"/>
              <a:ext cx="39" cy="136"/>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66" name="Freeform 14"/>
            <p:cNvSpPr>
              <a:spLocks/>
            </p:cNvSpPr>
            <p:nvPr/>
          </p:nvSpPr>
          <p:spPr bwMode="invGray">
            <a:xfrm>
              <a:off x="601" y="333"/>
              <a:ext cx="39" cy="249"/>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67" name="Freeform 15"/>
            <p:cNvSpPr>
              <a:spLocks/>
            </p:cNvSpPr>
            <p:nvPr/>
          </p:nvSpPr>
          <p:spPr bwMode="invGray">
            <a:xfrm>
              <a:off x="711" y="407"/>
              <a:ext cx="39" cy="136"/>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68" name="Freeform 16"/>
            <p:cNvSpPr>
              <a:spLocks/>
            </p:cNvSpPr>
            <p:nvPr/>
          </p:nvSpPr>
          <p:spPr bwMode="invGray">
            <a:xfrm>
              <a:off x="818" y="462"/>
              <a:ext cx="42" cy="81"/>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69" name="Freeform 17"/>
            <p:cNvSpPr>
              <a:spLocks/>
            </p:cNvSpPr>
            <p:nvPr/>
          </p:nvSpPr>
          <p:spPr bwMode="invGray">
            <a:xfrm>
              <a:off x="928" y="407"/>
              <a:ext cx="39" cy="136"/>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70" name="Freeform 18"/>
            <p:cNvSpPr>
              <a:spLocks/>
            </p:cNvSpPr>
            <p:nvPr/>
          </p:nvSpPr>
          <p:spPr bwMode="invGray">
            <a:xfrm>
              <a:off x="1037" y="333"/>
              <a:ext cx="40" cy="249"/>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71" name="Freeform 19"/>
            <p:cNvSpPr>
              <a:spLocks/>
            </p:cNvSpPr>
            <p:nvPr/>
          </p:nvSpPr>
          <p:spPr bwMode="invGray">
            <a:xfrm>
              <a:off x="1145" y="407"/>
              <a:ext cx="39" cy="136"/>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88" name="Freeform 20"/>
            <p:cNvSpPr>
              <a:spLocks/>
            </p:cNvSpPr>
            <p:nvPr/>
          </p:nvSpPr>
          <p:spPr bwMode="invGray">
            <a:xfrm>
              <a:off x="1254" y="462"/>
              <a:ext cx="40" cy="81"/>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grpSp>
      <p:sp>
        <p:nvSpPr>
          <p:cNvPr id="29" name="Rectangle 28"/>
          <p:cNvSpPr/>
          <p:nvPr/>
        </p:nvSpPr>
        <p:spPr>
          <a:xfrm>
            <a:off x="-32068" y="1618487"/>
            <a:ext cx="12252960" cy="2367725"/>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Picture Placeholder 43"/>
          <p:cNvSpPr>
            <a:spLocks noGrp="1"/>
          </p:cNvSpPr>
          <p:nvPr>
            <p:ph type="pic" sz="quarter" idx="12" hasCustomPrompt="1"/>
          </p:nvPr>
        </p:nvSpPr>
        <p:spPr bwMode="grayWhite">
          <a:xfrm>
            <a:off x="-32068" y="1618488"/>
            <a:ext cx="12252960" cy="2359152"/>
          </a:xfrm>
          <a:solidFill>
            <a:schemeClr val="accent1"/>
          </a:solidFill>
          <a:ln w="19050">
            <a:solidFill>
              <a:srgbClr val="C0C0C4"/>
            </a:solidFill>
          </a:ln>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bg1"/>
                </a:solidFill>
                <a:latin typeface="+mn-lt"/>
                <a:ea typeface="+mn-ea"/>
                <a:cs typeface="+mn-cs"/>
              </a:defRPr>
            </a:lvl1pPr>
          </a:lstStyle>
          <a:p>
            <a:r>
              <a:rPr lang="en-US" dirty="0" smtClean="0"/>
              <a:t>Photo Goes Here</a:t>
            </a:r>
            <a:endParaRPr lang="en-US" dirty="0"/>
          </a:p>
        </p:txBody>
      </p:sp>
    </p:spTree>
  </p:cSld>
  <p:clrMapOvr>
    <a:masterClrMapping/>
  </p:clrMapOvr>
  <p:transition>
    <p:wipe dir="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83460" y="304800"/>
            <a:ext cx="9911883" cy="838200"/>
          </a:xfrm>
        </p:spPr>
        <p:txBody>
          <a:bodyPr/>
          <a:lstStyle>
            <a:lvl1pPr>
              <a:defRPr/>
            </a:lvl1pPr>
          </a:lstStyle>
          <a:p>
            <a:r>
              <a:rPr lang="en-US" dirty="0" smtClean="0"/>
              <a:t>Slide Title Goes Here</a:t>
            </a:r>
            <a:endParaRPr lang="en-US" dirty="0"/>
          </a:p>
        </p:txBody>
      </p:sp>
    </p:spTree>
  </p:cSld>
  <p:clrMapOvr>
    <a:masterClrMapping/>
  </p:clrMapOvr>
  <p:transition>
    <p:wipe dir="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wipe dir="r"/>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Large Photo ">
    <p:spTree>
      <p:nvGrpSpPr>
        <p:cNvPr id="1" name=""/>
        <p:cNvGrpSpPr/>
        <p:nvPr/>
      </p:nvGrpSpPr>
      <p:grpSpPr>
        <a:xfrm>
          <a:off x="0" y="0"/>
          <a:ext cx="0" cy="0"/>
          <a:chOff x="0" y="0"/>
          <a:chExt cx="0" cy="0"/>
        </a:xfrm>
      </p:grpSpPr>
      <p:sp>
        <p:nvSpPr>
          <p:cNvPr id="3" name="Picture Placeholder 2"/>
          <p:cNvSpPr>
            <a:spLocks noGrp="1"/>
          </p:cNvSpPr>
          <p:nvPr>
            <p:ph type="pic" idx="1" hasCustomPrompt="1"/>
          </p:nvPr>
        </p:nvSpPr>
        <p:spPr>
          <a:xfrm>
            <a:off x="355507" y="1142999"/>
            <a:ext cx="11494739" cy="5455921"/>
          </a:xfrm>
          <a:ln>
            <a:noFill/>
          </a:ln>
        </p:spPr>
        <p:txBody>
          <a:bodyPr anchor="ctr" anchorCtr="0"/>
          <a:lstStyle>
            <a:lvl1pPr marL="0" indent="0" algn="ctr">
              <a:buNone/>
              <a:defRPr sz="32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Photo Goes Here</a:t>
            </a:r>
            <a:endParaRPr lang="en-US" dirty="0"/>
          </a:p>
        </p:txBody>
      </p:sp>
      <p:sp>
        <p:nvSpPr>
          <p:cNvPr id="39" name="Title 1"/>
          <p:cNvSpPr>
            <a:spLocks noGrp="1"/>
          </p:cNvSpPr>
          <p:nvPr>
            <p:ph type="title" hasCustomPrompt="1"/>
          </p:nvPr>
        </p:nvSpPr>
        <p:spPr>
          <a:xfrm>
            <a:off x="1083460" y="304800"/>
            <a:ext cx="9911883" cy="838200"/>
          </a:xfrm>
        </p:spPr>
        <p:txBody>
          <a:bodyPr/>
          <a:lstStyle>
            <a:lvl1pPr>
              <a:defRPr/>
            </a:lvl1pPr>
          </a:lstStyle>
          <a:p>
            <a:r>
              <a:rPr lang="en-US" dirty="0" smtClean="0"/>
              <a:t>Slide Title Goes Here</a:t>
            </a:r>
            <a:endParaRPr lang="en-US" dirty="0"/>
          </a:p>
        </p:txBody>
      </p:sp>
    </p:spTree>
  </p:cSld>
  <p:clrMapOvr>
    <a:masterClrMapping/>
  </p:clrMapOvr>
  <p:transition>
    <p:wipe dir="r"/>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Left Third Photo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83460" y="304800"/>
            <a:ext cx="9911883" cy="838200"/>
          </a:xfrm>
        </p:spPr>
        <p:txBody>
          <a:bodyPr/>
          <a:lstStyle/>
          <a:p>
            <a:r>
              <a:rPr lang="en-US" dirty="0" smtClean="0"/>
              <a:t>Slide Title Goes Here</a:t>
            </a:r>
            <a:endParaRPr lang="en-US" dirty="0"/>
          </a:p>
        </p:txBody>
      </p:sp>
      <p:sp>
        <p:nvSpPr>
          <p:cNvPr id="3" name="Content Placeholder 2"/>
          <p:cNvSpPr>
            <a:spLocks noGrp="1"/>
          </p:cNvSpPr>
          <p:nvPr>
            <p:ph idx="1" hasCustomPrompt="1"/>
          </p:nvPr>
        </p:nvSpPr>
        <p:spPr>
          <a:xfrm>
            <a:off x="5078677" y="1600200"/>
            <a:ext cx="5891265" cy="4648200"/>
          </a:xfrm>
        </p:spPr>
        <p:txBody>
          <a:bodyPr/>
          <a:lstStyle/>
          <a:p>
            <a:pPr lvl="0"/>
            <a:r>
              <a:rPr lang="en-US" dirty="0" smtClean="0"/>
              <a:t>Body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4" name="Picture Placeholder 43"/>
          <p:cNvSpPr>
            <a:spLocks noGrp="1"/>
          </p:cNvSpPr>
          <p:nvPr>
            <p:ph type="pic" sz="quarter" idx="11" hasCustomPrompt="1"/>
          </p:nvPr>
        </p:nvSpPr>
        <p:spPr>
          <a:xfrm>
            <a:off x="0" y="1143000"/>
            <a:ext cx="4062942" cy="5715000"/>
          </a:xfrm>
        </p:spPr>
        <p:txBody>
          <a:bodyPr anchor="ctr" anchorCtr="1"/>
          <a:lstStyle>
            <a:lvl1pPr>
              <a:buNone/>
              <a:defRPr baseline="0"/>
            </a:lvl1pPr>
          </a:lstStyle>
          <a:p>
            <a:r>
              <a:rPr lang="en-US" dirty="0" smtClean="0"/>
              <a:t>Photo Goes Here</a:t>
            </a:r>
            <a:endParaRPr lang="en-US" dirty="0"/>
          </a:p>
        </p:txBody>
      </p:sp>
    </p:spTree>
  </p:cSld>
  <p:clrMapOvr>
    <a:masterClrMapping/>
  </p:clrMapOvr>
  <p:transition>
    <p:wipe dir="r"/>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Middle Third Photo">
    <p:spTree>
      <p:nvGrpSpPr>
        <p:cNvPr id="1" name=""/>
        <p:cNvGrpSpPr/>
        <p:nvPr/>
      </p:nvGrpSpPr>
      <p:grpSpPr>
        <a:xfrm>
          <a:off x="0" y="0"/>
          <a:ext cx="0" cy="0"/>
          <a:chOff x="0" y="0"/>
          <a:chExt cx="0" cy="0"/>
        </a:xfrm>
      </p:grpSpPr>
      <p:sp>
        <p:nvSpPr>
          <p:cNvPr id="3" name="Picture Placeholder 2"/>
          <p:cNvSpPr>
            <a:spLocks noGrp="1"/>
          </p:cNvSpPr>
          <p:nvPr>
            <p:ph type="pic" idx="1" hasCustomPrompt="1"/>
          </p:nvPr>
        </p:nvSpPr>
        <p:spPr>
          <a:xfrm>
            <a:off x="4062942" y="1143000"/>
            <a:ext cx="4062942" cy="5718174"/>
          </a:xfrm>
          <a:ln>
            <a:noFill/>
          </a:ln>
        </p:spPr>
        <p:txBody>
          <a:bodyPr anchor="ctr" anchorCtr="0"/>
          <a:lstStyle>
            <a:lvl1pPr marL="0" indent="0" algn="ctr">
              <a:buNone/>
              <a:defRPr sz="32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Photo Goes Here</a:t>
            </a:r>
            <a:endParaRPr lang="en-US" dirty="0"/>
          </a:p>
        </p:txBody>
      </p:sp>
      <p:sp>
        <p:nvSpPr>
          <p:cNvPr id="39" name="Title 1"/>
          <p:cNvSpPr>
            <a:spLocks noGrp="1"/>
          </p:cNvSpPr>
          <p:nvPr>
            <p:ph type="title" hasCustomPrompt="1"/>
          </p:nvPr>
        </p:nvSpPr>
        <p:spPr>
          <a:xfrm>
            <a:off x="1083460" y="304800"/>
            <a:ext cx="9911883" cy="838200"/>
          </a:xfrm>
        </p:spPr>
        <p:txBody>
          <a:bodyPr/>
          <a:lstStyle>
            <a:lvl1pPr>
              <a:defRPr/>
            </a:lvl1pPr>
          </a:lstStyle>
          <a:p>
            <a:r>
              <a:rPr lang="en-US" dirty="0" smtClean="0"/>
              <a:t>Slide Title Goes Here</a:t>
            </a:r>
            <a:endParaRPr lang="en-US" dirty="0"/>
          </a:p>
        </p:txBody>
      </p:sp>
    </p:spTree>
  </p:cSld>
  <p:clrMapOvr>
    <a:masterClrMapping/>
  </p:clrMapOvr>
  <p:transition>
    <p:wipe dir="r"/>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Right Third Photo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83460" y="304800"/>
            <a:ext cx="9911883" cy="838200"/>
          </a:xfrm>
        </p:spPr>
        <p:txBody>
          <a:bodyPr/>
          <a:lstStyle/>
          <a:p>
            <a:r>
              <a:rPr lang="en-US" dirty="0" smtClean="0"/>
              <a:t>Slide Title Goes Here</a:t>
            </a:r>
            <a:endParaRPr lang="en-US" dirty="0"/>
          </a:p>
        </p:txBody>
      </p:sp>
      <p:sp>
        <p:nvSpPr>
          <p:cNvPr id="3" name="Content Placeholder 2"/>
          <p:cNvSpPr>
            <a:spLocks noGrp="1"/>
          </p:cNvSpPr>
          <p:nvPr>
            <p:ph idx="1" hasCustomPrompt="1"/>
          </p:nvPr>
        </p:nvSpPr>
        <p:spPr>
          <a:xfrm>
            <a:off x="1083460" y="1600201"/>
            <a:ext cx="6052089" cy="4525963"/>
          </a:xfrm>
        </p:spPr>
        <p:txBody>
          <a:bodyPr/>
          <a:lstStyle/>
          <a:p>
            <a:pPr lvl="0"/>
            <a:r>
              <a:rPr lang="en-US" dirty="0" smtClean="0"/>
              <a:t>Body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ext Placeholder 7"/>
          <p:cNvSpPr>
            <a:spLocks noGrp="1"/>
          </p:cNvSpPr>
          <p:nvPr>
            <p:ph type="body" sz="quarter" idx="10" hasCustomPrompt="1"/>
          </p:nvPr>
        </p:nvSpPr>
        <p:spPr>
          <a:xfrm>
            <a:off x="1083460" y="1186542"/>
            <a:ext cx="6052089" cy="381000"/>
          </a:xfrm>
        </p:spPr>
        <p:txBody>
          <a:bodyPr anchor="ctr" anchorCtr="0">
            <a:noAutofit/>
          </a:bodyPr>
          <a:lstStyle>
            <a:lvl1pPr>
              <a:buFontTx/>
              <a:buNone/>
              <a:defRPr sz="2400"/>
            </a:lvl1pPr>
            <a:lvl2pPr>
              <a:defRPr sz="2400"/>
            </a:lvl2pPr>
            <a:lvl3pPr>
              <a:defRPr sz="2400"/>
            </a:lvl3pPr>
            <a:lvl4pPr>
              <a:defRPr sz="2400"/>
            </a:lvl4pPr>
            <a:lvl5pPr>
              <a:defRPr sz="2400"/>
            </a:lvl5pPr>
          </a:lstStyle>
          <a:p>
            <a:pPr lvl="0"/>
            <a:r>
              <a:rPr lang="en-US" dirty="0" smtClean="0"/>
              <a:t>Subtitle Goes Here</a:t>
            </a:r>
            <a:endParaRPr lang="en-US" dirty="0"/>
          </a:p>
        </p:txBody>
      </p:sp>
      <p:sp>
        <p:nvSpPr>
          <p:cNvPr id="44" name="Picture Placeholder 43"/>
          <p:cNvSpPr>
            <a:spLocks noGrp="1"/>
          </p:cNvSpPr>
          <p:nvPr>
            <p:ph type="pic" sz="quarter" idx="11" hasCustomPrompt="1"/>
          </p:nvPr>
        </p:nvSpPr>
        <p:spPr>
          <a:xfrm>
            <a:off x="8125883" y="1143000"/>
            <a:ext cx="4062942" cy="5715000"/>
          </a:xfrm>
        </p:spPr>
        <p:txBody>
          <a:bodyPr anchor="ctr" anchorCtr="1"/>
          <a:lstStyle>
            <a:lvl1pPr>
              <a:buNone/>
              <a:defRPr/>
            </a:lvl1pPr>
          </a:lstStyle>
          <a:p>
            <a:r>
              <a:rPr lang="en-US" dirty="0" smtClean="0"/>
              <a:t>Photo Goes Here</a:t>
            </a:r>
            <a:endParaRPr lang="en-US" dirty="0"/>
          </a:p>
        </p:txBody>
      </p:sp>
    </p:spTree>
  </p:cSld>
  <p:clrMapOvr>
    <a:masterClrMapping/>
  </p:clrMapOvr>
  <p:transition>
    <p:wipe dir="r"/>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op Third Photo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83460" y="304800"/>
            <a:ext cx="9911883" cy="838200"/>
          </a:xfrm>
        </p:spPr>
        <p:txBody>
          <a:bodyPr/>
          <a:lstStyle/>
          <a:p>
            <a:r>
              <a:rPr lang="en-US" dirty="0" smtClean="0"/>
              <a:t>Slide Title Goes Here</a:t>
            </a:r>
            <a:endParaRPr lang="en-US" dirty="0"/>
          </a:p>
        </p:txBody>
      </p:sp>
      <p:sp>
        <p:nvSpPr>
          <p:cNvPr id="3" name="Content Placeholder 2"/>
          <p:cNvSpPr>
            <a:spLocks noGrp="1"/>
          </p:cNvSpPr>
          <p:nvPr>
            <p:ph idx="1" hasCustomPrompt="1"/>
          </p:nvPr>
        </p:nvSpPr>
        <p:spPr>
          <a:xfrm>
            <a:off x="1070759" y="3512457"/>
            <a:ext cx="9950579" cy="2735942"/>
          </a:xfrm>
        </p:spPr>
        <p:txBody>
          <a:bodyPr/>
          <a:lstStyle/>
          <a:p>
            <a:pPr lvl="0"/>
            <a:r>
              <a:rPr lang="en-US" dirty="0" smtClean="0"/>
              <a:t>Body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4" name="Picture Placeholder 43"/>
          <p:cNvSpPr>
            <a:spLocks noGrp="1"/>
          </p:cNvSpPr>
          <p:nvPr>
            <p:ph type="pic" sz="quarter" idx="11" hasCustomPrompt="1"/>
          </p:nvPr>
        </p:nvSpPr>
        <p:spPr>
          <a:xfrm>
            <a:off x="0" y="1143000"/>
            <a:ext cx="12188825" cy="1905000"/>
          </a:xfrm>
        </p:spPr>
        <p:txBody>
          <a:bodyPr anchor="ctr" anchorCtr="1"/>
          <a:lstStyle>
            <a:lvl1pPr>
              <a:buNone/>
              <a:defRPr baseline="0"/>
            </a:lvl1pPr>
          </a:lstStyle>
          <a:p>
            <a:r>
              <a:rPr lang="en-US" dirty="0" smtClean="0"/>
              <a:t>Photo Goes Here</a:t>
            </a:r>
            <a:endParaRPr lang="en-US" dirty="0"/>
          </a:p>
        </p:txBody>
      </p:sp>
    </p:spTree>
  </p:cSld>
  <p:clrMapOvr>
    <a:masterClrMapping/>
  </p:clrMapOvr>
  <p:transition>
    <p:wipe dir="r"/>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Horizontal Middle Third Phot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83460" y="304800"/>
            <a:ext cx="9911883" cy="838200"/>
          </a:xfrm>
        </p:spPr>
        <p:txBody>
          <a:bodyPr/>
          <a:lstStyle/>
          <a:p>
            <a:r>
              <a:rPr lang="en-US" dirty="0" smtClean="0"/>
              <a:t>Slide Title Goes Here</a:t>
            </a:r>
            <a:endParaRPr lang="en-US" dirty="0"/>
          </a:p>
        </p:txBody>
      </p:sp>
      <p:sp>
        <p:nvSpPr>
          <p:cNvPr id="44" name="Picture Placeholder 43"/>
          <p:cNvSpPr>
            <a:spLocks noGrp="1"/>
          </p:cNvSpPr>
          <p:nvPr>
            <p:ph type="pic" sz="quarter" idx="11" hasCustomPrompt="1"/>
          </p:nvPr>
        </p:nvSpPr>
        <p:spPr>
          <a:xfrm>
            <a:off x="0" y="3044371"/>
            <a:ext cx="12188825" cy="1905000"/>
          </a:xfrm>
        </p:spPr>
        <p:txBody>
          <a:bodyPr anchor="ctr" anchorCtr="1"/>
          <a:lstStyle>
            <a:lvl1pPr>
              <a:buNone/>
              <a:defRPr baseline="0"/>
            </a:lvl1pPr>
          </a:lstStyle>
          <a:p>
            <a:r>
              <a:rPr lang="en-US" dirty="0" smtClean="0"/>
              <a:t>Photo Goes Here</a:t>
            </a:r>
            <a:endParaRPr lang="en-US" dirty="0"/>
          </a:p>
        </p:txBody>
      </p:sp>
    </p:spTree>
  </p:cSld>
  <p:clrMapOvr>
    <a:masterClrMapping/>
  </p:clrMapOvr>
  <p:transition>
    <p:wipe dir="r"/>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Bottom Third Photo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83460" y="304800"/>
            <a:ext cx="9911883" cy="838200"/>
          </a:xfrm>
        </p:spPr>
        <p:txBody>
          <a:bodyPr/>
          <a:lstStyle/>
          <a:p>
            <a:r>
              <a:rPr lang="en-US" dirty="0" smtClean="0"/>
              <a:t>Slide Title Goes Here</a:t>
            </a:r>
            <a:endParaRPr lang="en-US" dirty="0"/>
          </a:p>
        </p:txBody>
      </p:sp>
      <p:sp>
        <p:nvSpPr>
          <p:cNvPr id="44" name="Picture Placeholder 43"/>
          <p:cNvSpPr>
            <a:spLocks noGrp="1"/>
          </p:cNvSpPr>
          <p:nvPr>
            <p:ph type="pic" sz="quarter" idx="11" hasCustomPrompt="1"/>
          </p:nvPr>
        </p:nvSpPr>
        <p:spPr>
          <a:xfrm>
            <a:off x="0" y="4953000"/>
            <a:ext cx="12188825" cy="1905000"/>
          </a:xfrm>
        </p:spPr>
        <p:txBody>
          <a:bodyPr anchor="ctr" anchorCtr="1"/>
          <a:lstStyle>
            <a:lvl1pPr>
              <a:buNone/>
              <a:defRPr baseline="0"/>
            </a:lvl1pPr>
          </a:lstStyle>
          <a:p>
            <a:r>
              <a:rPr lang="en-US" dirty="0" smtClean="0"/>
              <a:t>Photo Goes Here</a:t>
            </a:r>
            <a:endParaRPr lang="en-US" dirty="0"/>
          </a:p>
        </p:txBody>
      </p:sp>
      <p:sp>
        <p:nvSpPr>
          <p:cNvPr id="43" name="Content Placeholder 2"/>
          <p:cNvSpPr>
            <a:spLocks noGrp="1"/>
          </p:cNvSpPr>
          <p:nvPr>
            <p:ph idx="12" hasCustomPrompt="1"/>
          </p:nvPr>
        </p:nvSpPr>
        <p:spPr>
          <a:xfrm>
            <a:off x="1083460" y="1600202"/>
            <a:ext cx="9945741" cy="2882899"/>
          </a:xfrm>
        </p:spPr>
        <p:txBody>
          <a:bodyPr/>
          <a:lstStyle/>
          <a:p>
            <a:pPr lvl="0"/>
            <a:r>
              <a:rPr lang="en-US" dirty="0" smtClean="0"/>
              <a:t>Body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wipe dir="r"/>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op Half Photo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83460" y="304800"/>
            <a:ext cx="9911883" cy="838200"/>
          </a:xfrm>
        </p:spPr>
        <p:txBody>
          <a:bodyPr/>
          <a:lstStyle/>
          <a:p>
            <a:r>
              <a:rPr lang="en-US" dirty="0" smtClean="0"/>
              <a:t>Slide Title Goes Here</a:t>
            </a:r>
            <a:endParaRPr lang="en-US" dirty="0"/>
          </a:p>
        </p:txBody>
      </p:sp>
      <p:sp>
        <p:nvSpPr>
          <p:cNvPr id="3" name="Content Placeholder 2"/>
          <p:cNvSpPr>
            <a:spLocks noGrp="1"/>
          </p:cNvSpPr>
          <p:nvPr>
            <p:ph idx="1" hasCustomPrompt="1"/>
          </p:nvPr>
        </p:nvSpPr>
        <p:spPr>
          <a:xfrm>
            <a:off x="1083460" y="4495800"/>
            <a:ext cx="9911884" cy="1752599"/>
          </a:xfrm>
        </p:spPr>
        <p:txBody>
          <a:bodyPr/>
          <a:lstStyle/>
          <a:p>
            <a:pPr lvl="0"/>
            <a:r>
              <a:rPr lang="en-US" dirty="0" smtClean="0"/>
              <a:t>Body Text</a:t>
            </a:r>
          </a:p>
        </p:txBody>
      </p:sp>
      <p:sp>
        <p:nvSpPr>
          <p:cNvPr id="44" name="Picture Placeholder 43"/>
          <p:cNvSpPr>
            <a:spLocks noGrp="1"/>
          </p:cNvSpPr>
          <p:nvPr>
            <p:ph type="pic" sz="quarter" idx="11" hasCustomPrompt="1"/>
          </p:nvPr>
        </p:nvSpPr>
        <p:spPr>
          <a:xfrm>
            <a:off x="0" y="1143000"/>
            <a:ext cx="12188825" cy="2857500"/>
          </a:xfrm>
        </p:spPr>
        <p:txBody>
          <a:bodyPr anchor="ctr" anchorCtr="1"/>
          <a:lstStyle>
            <a:lvl1pPr>
              <a:buNone/>
              <a:defRPr baseline="0"/>
            </a:lvl1pPr>
          </a:lstStyle>
          <a:p>
            <a:r>
              <a:rPr lang="en-US" dirty="0" smtClean="0"/>
              <a:t>Photo Goes Here</a:t>
            </a:r>
            <a:endParaRPr lang="en-US" dirty="0"/>
          </a:p>
        </p:txBody>
      </p:sp>
    </p:spTree>
  </p:cSld>
  <p:clrMapOvr>
    <a:masterClrMapping/>
  </p:clrMapOvr>
  <p:transition>
    <p:wipe dir="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Tilte Slide Horizontal 2">
    <p:spTree>
      <p:nvGrpSpPr>
        <p:cNvPr id="1" name=""/>
        <p:cNvGrpSpPr/>
        <p:nvPr/>
      </p:nvGrpSpPr>
      <p:grpSpPr>
        <a:xfrm>
          <a:off x="0" y="0"/>
          <a:ext cx="0" cy="0"/>
          <a:chOff x="0" y="0"/>
          <a:chExt cx="0" cy="0"/>
        </a:xfrm>
      </p:grpSpPr>
      <p:sp>
        <p:nvSpPr>
          <p:cNvPr id="25" name="Rectangle 3"/>
          <p:cNvSpPr>
            <a:spLocks noChangeArrowheads="1"/>
          </p:cNvSpPr>
          <p:nvPr userDrawn="1"/>
        </p:nvSpPr>
        <p:spPr bwMode="hidden">
          <a:xfrm>
            <a:off x="0" y="3962400"/>
            <a:ext cx="12188825" cy="1200150"/>
          </a:xfrm>
          <a:prstGeom prst="rect">
            <a:avLst/>
          </a:prstGeom>
          <a:gradFill rotWithShape="1">
            <a:gsLst>
              <a:gs pos="0">
                <a:srgbClr val="8E8E95">
                  <a:alpha val="49804"/>
                </a:srgbClr>
              </a:gs>
              <a:gs pos="100000">
                <a:srgbClr val="8E8E95">
                  <a:gamma/>
                  <a:shade val="46275"/>
                  <a:invGamma/>
                  <a:alpha val="0"/>
                </a:srgbClr>
              </a:gs>
            </a:gsLst>
            <a:lin ang="5400000" scaled="1"/>
          </a:gradFill>
          <a:ln w="9525" algn="ctr">
            <a:noFill/>
            <a:miter lim="800000"/>
            <a:headEnd/>
            <a:tailEnd/>
          </a:ln>
          <a:effectLst/>
        </p:spPr>
        <p:txBody>
          <a:bodyPr lIns="82124" tIns="41061" rIns="82124" bIns="41061" anchor="ctr"/>
          <a:lstStyle/>
          <a:p>
            <a:endParaRPr lang="en-US">
              <a:solidFill>
                <a:srgbClr val="FFFFFF"/>
              </a:solidFill>
            </a:endParaRPr>
          </a:p>
        </p:txBody>
      </p:sp>
      <p:sp>
        <p:nvSpPr>
          <p:cNvPr id="3" name="Subtitle 2"/>
          <p:cNvSpPr>
            <a:spLocks noGrp="1"/>
          </p:cNvSpPr>
          <p:nvPr>
            <p:ph type="subTitle" idx="1" hasCustomPrompt="1"/>
          </p:nvPr>
        </p:nvSpPr>
        <p:spPr>
          <a:xfrm>
            <a:off x="1079449" y="5483226"/>
            <a:ext cx="10777589" cy="384175"/>
          </a:xfrm>
        </p:spPr>
        <p:txBody>
          <a:bodyPr>
            <a:normAutofit/>
          </a:bodyPr>
          <a:lstStyle>
            <a:lvl1pPr marL="0" indent="0" algn="l">
              <a:buNone/>
              <a:defRPr sz="2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Presenter Name and Title Go Here</a:t>
            </a:r>
            <a:endParaRPr lang="en-US" dirty="0"/>
          </a:p>
        </p:txBody>
      </p:sp>
      <p:sp>
        <p:nvSpPr>
          <p:cNvPr id="2" name="Title 1"/>
          <p:cNvSpPr>
            <a:spLocks noGrp="1"/>
          </p:cNvSpPr>
          <p:nvPr>
            <p:ph type="ctrTitle" hasCustomPrompt="1"/>
          </p:nvPr>
        </p:nvSpPr>
        <p:spPr>
          <a:xfrm>
            <a:off x="1079449" y="4114800"/>
            <a:ext cx="10777589" cy="1022350"/>
          </a:xfrm>
        </p:spPr>
        <p:txBody>
          <a:bodyPr/>
          <a:lstStyle>
            <a:lvl1pPr>
              <a:defRPr b="0">
                <a:solidFill>
                  <a:schemeClr val="bg1"/>
                </a:solidFill>
              </a:defRPr>
            </a:lvl1pPr>
          </a:lstStyle>
          <a:p>
            <a:r>
              <a:rPr lang="en-US" dirty="0" smtClean="0"/>
              <a:t>Presentation Title Goes Here</a:t>
            </a:r>
            <a:endParaRPr lang="en-US" dirty="0"/>
          </a:p>
        </p:txBody>
      </p:sp>
      <p:sp>
        <p:nvSpPr>
          <p:cNvPr id="32" name="Rectangle 31"/>
          <p:cNvSpPr/>
          <p:nvPr/>
        </p:nvSpPr>
        <p:spPr>
          <a:xfrm>
            <a:off x="-32068" y="1618487"/>
            <a:ext cx="12252960" cy="2367725"/>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Picture Placeholder 43"/>
          <p:cNvSpPr>
            <a:spLocks noGrp="1"/>
          </p:cNvSpPr>
          <p:nvPr>
            <p:ph type="pic" sz="quarter" idx="12" hasCustomPrompt="1"/>
          </p:nvPr>
        </p:nvSpPr>
        <p:spPr bwMode="grayWhite">
          <a:xfrm>
            <a:off x="-32068" y="1618488"/>
            <a:ext cx="12252960" cy="2359152"/>
          </a:xfrm>
          <a:solidFill>
            <a:schemeClr val="accent1"/>
          </a:solidFill>
          <a:ln w="19050">
            <a:solidFill>
              <a:srgbClr val="C0C0C4"/>
            </a:solidFill>
          </a:ln>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bg1"/>
                </a:solidFill>
                <a:latin typeface="+mn-lt"/>
                <a:ea typeface="+mn-ea"/>
                <a:cs typeface="+mn-cs"/>
              </a:defRPr>
            </a:lvl1pPr>
          </a:lstStyle>
          <a:p>
            <a:r>
              <a:rPr lang="en-US" dirty="0" smtClean="0"/>
              <a:t>Photo Goes Here</a:t>
            </a:r>
            <a:endParaRPr lang="en-US" dirty="0"/>
          </a:p>
        </p:txBody>
      </p:sp>
      <p:grpSp>
        <p:nvGrpSpPr>
          <p:cNvPr id="92" name="Group 5"/>
          <p:cNvGrpSpPr>
            <a:grpSpLocks/>
          </p:cNvGrpSpPr>
          <p:nvPr userDrawn="1"/>
        </p:nvGrpSpPr>
        <p:grpSpPr bwMode="auto">
          <a:xfrm>
            <a:off x="1055635" y="528479"/>
            <a:ext cx="1447800" cy="769937"/>
            <a:chOff x="384" y="331"/>
            <a:chExt cx="912" cy="485"/>
          </a:xfrm>
        </p:grpSpPr>
        <p:sp>
          <p:nvSpPr>
            <p:cNvPr id="93" name="AutoShape 6"/>
            <p:cNvSpPr>
              <a:spLocks noChangeAspect="1" noChangeArrowheads="1" noTextEdit="1"/>
            </p:cNvSpPr>
            <p:nvPr/>
          </p:nvSpPr>
          <p:spPr bwMode="invGray">
            <a:xfrm>
              <a:off x="384" y="331"/>
              <a:ext cx="912" cy="485"/>
            </a:xfrm>
            <a:prstGeom prst="rect">
              <a:avLst/>
            </a:prstGeom>
            <a:noFill/>
            <a:ln w="9525">
              <a:noFill/>
              <a:miter lim="800000"/>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94" name="Rectangle 7"/>
            <p:cNvSpPr>
              <a:spLocks noChangeArrowheads="1"/>
            </p:cNvSpPr>
            <p:nvPr/>
          </p:nvSpPr>
          <p:spPr bwMode="invGray">
            <a:xfrm>
              <a:off x="640" y="652"/>
              <a:ext cx="42" cy="158"/>
            </a:xfrm>
            <a:prstGeom prst="rect">
              <a:avLst/>
            </a:prstGeom>
            <a:solidFill>
              <a:srgbClr val="FFFFFF"/>
            </a:solidFill>
            <a:ln w="9525">
              <a:noFill/>
              <a:miter lim="800000"/>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95" name="Freeform 8"/>
            <p:cNvSpPr>
              <a:spLocks/>
            </p:cNvSpPr>
            <p:nvPr/>
          </p:nvSpPr>
          <p:spPr bwMode="invGray">
            <a:xfrm>
              <a:off x="882" y="648"/>
              <a:ext cx="120" cy="166"/>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96" name="Freeform 9"/>
            <p:cNvSpPr>
              <a:spLocks/>
            </p:cNvSpPr>
            <p:nvPr/>
          </p:nvSpPr>
          <p:spPr bwMode="invGray">
            <a:xfrm>
              <a:off x="467" y="648"/>
              <a:ext cx="120" cy="166"/>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97" name="Freeform 10"/>
            <p:cNvSpPr>
              <a:spLocks noEditPoints="1"/>
            </p:cNvSpPr>
            <p:nvPr/>
          </p:nvSpPr>
          <p:spPr bwMode="invGray">
            <a:xfrm>
              <a:off x="1046" y="648"/>
              <a:ext cx="165" cy="166"/>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98" name="Freeform 11"/>
            <p:cNvSpPr>
              <a:spLocks/>
            </p:cNvSpPr>
            <p:nvPr/>
          </p:nvSpPr>
          <p:spPr bwMode="invGray">
            <a:xfrm>
              <a:off x="735" y="648"/>
              <a:ext cx="108" cy="166"/>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99" name="Freeform 12"/>
            <p:cNvSpPr>
              <a:spLocks/>
            </p:cNvSpPr>
            <p:nvPr/>
          </p:nvSpPr>
          <p:spPr bwMode="invGray">
            <a:xfrm>
              <a:off x="384" y="462"/>
              <a:ext cx="39" cy="81"/>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100" name="Freeform 13"/>
            <p:cNvSpPr>
              <a:spLocks/>
            </p:cNvSpPr>
            <p:nvPr/>
          </p:nvSpPr>
          <p:spPr bwMode="invGray">
            <a:xfrm>
              <a:off x="494" y="407"/>
              <a:ext cx="39" cy="136"/>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101" name="Freeform 14"/>
            <p:cNvSpPr>
              <a:spLocks/>
            </p:cNvSpPr>
            <p:nvPr/>
          </p:nvSpPr>
          <p:spPr bwMode="invGray">
            <a:xfrm>
              <a:off x="601" y="333"/>
              <a:ext cx="39" cy="249"/>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102" name="Freeform 15"/>
            <p:cNvSpPr>
              <a:spLocks/>
            </p:cNvSpPr>
            <p:nvPr/>
          </p:nvSpPr>
          <p:spPr bwMode="invGray">
            <a:xfrm>
              <a:off x="711" y="407"/>
              <a:ext cx="39" cy="136"/>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103" name="Freeform 16"/>
            <p:cNvSpPr>
              <a:spLocks/>
            </p:cNvSpPr>
            <p:nvPr/>
          </p:nvSpPr>
          <p:spPr bwMode="invGray">
            <a:xfrm>
              <a:off x="818" y="462"/>
              <a:ext cx="42" cy="81"/>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104" name="Freeform 17"/>
            <p:cNvSpPr>
              <a:spLocks/>
            </p:cNvSpPr>
            <p:nvPr/>
          </p:nvSpPr>
          <p:spPr bwMode="invGray">
            <a:xfrm>
              <a:off x="928" y="407"/>
              <a:ext cx="39" cy="136"/>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105" name="Freeform 18"/>
            <p:cNvSpPr>
              <a:spLocks/>
            </p:cNvSpPr>
            <p:nvPr/>
          </p:nvSpPr>
          <p:spPr bwMode="invGray">
            <a:xfrm>
              <a:off x="1037" y="333"/>
              <a:ext cx="40" cy="249"/>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106" name="Freeform 19"/>
            <p:cNvSpPr>
              <a:spLocks/>
            </p:cNvSpPr>
            <p:nvPr/>
          </p:nvSpPr>
          <p:spPr bwMode="invGray">
            <a:xfrm>
              <a:off x="1145" y="407"/>
              <a:ext cx="39" cy="136"/>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107" name="Freeform 20"/>
            <p:cNvSpPr>
              <a:spLocks/>
            </p:cNvSpPr>
            <p:nvPr/>
          </p:nvSpPr>
          <p:spPr bwMode="invGray">
            <a:xfrm>
              <a:off x="1254" y="462"/>
              <a:ext cx="40" cy="81"/>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grpSp>
    </p:spTree>
  </p:cSld>
  <p:clrMapOvr>
    <a:masterClrMapping/>
  </p:clrMapOvr>
  <p:transition>
    <p:wipe dir="r"/>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Right Half Photo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83460" y="304800"/>
            <a:ext cx="9911883" cy="838200"/>
          </a:xfrm>
        </p:spPr>
        <p:txBody>
          <a:bodyPr/>
          <a:lstStyle>
            <a:lvl1pPr>
              <a:defRPr>
                <a:solidFill>
                  <a:schemeClr val="bg1"/>
                </a:solidFill>
              </a:defRPr>
            </a:lvl1pPr>
          </a:lstStyle>
          <a:p>
            <a:r>
              <a:rPr lang="en-US" dirty="0" smtClean="0"/>
              <a:t>Slide Title Goes Here</a:t>
            </a:r>
            <a:endParaRPr lang="en-US" dirty="0"/>
          </a:p>
        </p:txBody>
      </p:sp>
      <p:sp>
        <p:nvSpPr>
          <p:cNvPr id="3" name="Content Placeholder 2"/>
          <p:cNvSpPr>
            <a:spLocks noGrp="1"/>
          </p:cNvSpPr>
          <p:nvPr>
            <p:ph idx="1" hasCustomPrompt="1"/>
          </p:nvPr>
        </p:nvSpPr>
        <p:spPr>
          <a:xfrm>
            <a:off x="1083460" y="1600201"/>
            <a:ext cx="4020618" cy="4525963"/>
          </a:xfrm>
        </p:spPr>
        <p:txBody>
          <a:bodyPr/>
          <a:lstStyle/>
          <a:p>
            <a:pPr lvl="0"/>
            <a:r>
              <a:rPr lang="en-US" dirty="0" smtClean="0"/>
              <a:t>Body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ext Placeholder 7"/>
          <p:cNvSpPr>
            <a:spLocks noGrp="1"/>
          </p:cNvSpPr>
          <p:nvPr>
            <p:ph type="body" sz="quarter" idx="10" hasCustomPrompt="1"/>
          </p:nvPr>
        </p:nvSpPr>
        <p:spPr>
          <a:xfrm>
            <a:off x="1083460" y="1186542"/>
            <a:ext cx="4037547" cy="381000"/>
          </a:xfrm>
        </p:spPr>
        <p:txBody>
          <a:bodyPr anchor="ctr" anchorCtr="0">
            <a:noAutofit/>
          </a:bodyPr>
          <a:lstStyle>
            <a:lvl1pPr>
              <a:buFontTx/>
              <a:buNone/>
              <a:defRPr sz="2400"/>
            </a:lvl1pPr>
            <a:lvl2pPr>
              <a:defRPr sz="2400"/>
            </a:lvl2pPr>
            <a:lvl3pPr>
              <a:defRPr sz="2400"/>
            </a:lvl3pPr>
            <a:lvl4pPr>
              <a:defRPr sz="2400"/>
            </a:lvl4pPr>
            <a:lvl5pPr>
              <a:defRPr sz="2400"/>
            </a:lvl5pPr>
          </a:lstStyle>
          <a:p>
            <a:pPr lvl="0"/>
            <a:r>
              <a:rPr lang="en-US" dirty="0" smtClean="0"/>
              <a:t>Subtitle Goes Here</a:t>
            </a:r>
            <a:endParaRPr lang="en-US" dirty="0"/>
          </a:p>
        </p:txBody>
      </p:sp>
      <p:sp>
        <p:nvSpPr>
          <p:cNvPr id="44" name="Picture Placeholder 43"/>
          <p:cNvSpPr>
            <a:spLocks noGrp="1"/>
          </p:cNvSpPr>
          <p:nvPr>
            <p:ph type="pic" sz="quarter" idx="11" hasCustomPrompt="1"/>
          </p:nvPr>
        </p:nvSpPr>
        <p:spPr>
          <a:xfrm>
            <a:off x="6094412" y="1143000"/>
            <a:ext cx="6094413" cy="5715000"/>
          </a:xfrm>
        </p:spPr>
        <p:txBody>
          <a:bodyPr anchor="ctr" anchorCtr="1"/>
          <a:lstStyle>
            <a:lvl1pPr>
              <a:buNone/>
              <a:defRPr/>
            </a:lvl1pPr>
          </a:lstStyle>
          <a:p>
            <a:r>
              <a:rPr lang="en-US" dirty="0" smtClean="0"/>
              <a:t>Photo Goes Here</a:t>
            </a:r>
            <a:endParaRPr lang="en-US" dirty="0"/>
          </a:p>
        </p:txBody>
      </p:sp>
    </p:spTree>
  </p:cSld>
  <p:clrMapOvr>
    <a:masterClrMapping/>
  </p:clrMapOvr>
  <p:transition>
    <p:wipe dir="r"/>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p:cSld name="Quote Option 1">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16929" y="1131888"/>
            <a:ext cx="12205754" cy="4773613"/>
          </a:xfrm>
          <a:prstGeom prst="rect">
            <a:avLst/>
          </a:prstGeom>
          <a:noFill/>
          <a:ln w="9525">
            <a:noFill/>
            <a:miter lim="800000"/>
            <a:headEnd/>
            <a:tailEnd/>
          </a:ln>
          <a:effectLst/>
        </p:spPr>
      </p:pic>
      <p:sp>
        <p:nvSpPr>
          <p:cNvPr id="42" name="Text Placeholder 41"/>
          <p:cNvSpPr>
            <a:spLocks noGrp="1"/>
          </p:cNvSpPr>
          <p:nvPr>
            <p:ph type="body" sz="quarter" idx="10" hasCustomPrompt="1"/>
          </p:nvPr>
        </p:nvSpPr>
        <p:spPr bwMode="white">
          <a:xfrm>
            <a:off x="964961" y="2000250"/>
            <a:ext cx="5116752" cy="2486025"/>
          </a:xfrm>
        </p:spPr>
        <p:txBody>
          <a:bodyPr>
            <a:noAutofit/>
          </a:bodyPr>
          <a:lstStyle>
            <a:lvl1pPr marL="114300" indent="-118872" algn="l" defTabSz="814388" eaLnBrk="1" hangingPunct="1">
              <a:lnSpc>
                <a:spcPct val="95000"/>
              </a:lnSpc>
              <a:buNone/>
              <a:defRPr sz="2200">
                <a:solidFill>
                  <a:schemeClr val="bg1"/>
                </a:solidFill>
              </a:defRPr>
            </a:lvl1pPr>
          </a:lstStyle>
          <a:p>
            <a:pPr lvl="0"/>
            <a:r>
              <a:rPr lang="en-US" dirty="0" smtClean="0"/>
              <a:t>“Quote slide option one has text that is left aligned, set in Arial Regular with a point size of 22 points. The maximum quote length should not be more than seven lines of text per quote.”</a:t>
            </a:r>
          </a:p>
        </p:txBody>
      </p:sp>
      <p:sp>
        <p:nvSpPr>
          <p:cNvPr id="20" name="Rectangle 19"/>
          <p:cNvSpPr/>
          <p:nvPr/>
        </p:nvSpPr>
        <p:spPr>
          <a:xfrm>
            <a:off x="7128973" y="1146175"/>
            <a:ext cx="5056632" cy="476402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Picture Placeholder 43"/>
          <p:cNvSpPr>
            <a:spLocks noGrp="1"/>
          </p:cNvSpPr>
          <p:nvPr>
            <p:ph type="pic" sz="quarter" idx="12" hasCustomPrompt="1"/>
          </p:nvPr>
        </p:nvSpPr>
        <p:spPr bwMode="grayWhite">
          <a:xfrm>
            <a:off x="7128973" y="1136205"/>
            <a:ext cx="5059852" cy="4773168"/>
          </a:xfrm>
          <a:solidFill>
            <a:schemeClr val="bg2">
              <a:lumMod val="65000"/>
            </a:schemeClr>
          </a:solidFill>
          <a:ln w="19050">
            <a:noFill/>
          </a:ln>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tx1"/>
                </a:solidFill>
                <a:latin typeface="+mn-lt"/>
                <a:ea typeface="+mn-ea"/>
                <a:cs typeface="+mn-cs"/>
              </a:defRPr>
            </a:lvl1pPr>
          </a:lstStyle>
          <a:p>
            <a:r>
              <a:rPr lang="en-US" dirty="0" smtClean="0"/>
              <a:t>Photo Goes Here</a:t>
            </a:r>
            <a:endParaRPr lang="en-US" dirty="0"/>
          </a:p>
        </p:txBody>
      </p:sp>
      <p:sp>
        <p:nvSpPr>
          <p:cNvPr id="34" name="Rectangle 10"/>
          <p:cNvSpPr>
            <a:spLocks noChangeArrowheads="1"/>
          </p:cNvSpPr>
          <p:nvPr userDrawn="1"/>
        </p:nvSpPr>
        <p:spPr bwMode="white">
          <a:xfrm>
            <a:off x="0" y="0"/>
            <a:ext cx="12188825" cy="1619250"/>
          </a:xfrm>
          <a:prstGeom prst="rect">
            <a:avLst/>
          </a:prstGeom>
          <a:solidFill>
            <a:srgbClr val="000000">
              <a:alpha val="30000"/>
            </a:srgbClr>
          </a:solidFill>
          <a:ln w="9525" algn="ctr">
            <a:noFill/>
            <a:miter lim="800000"/>
            <a:headEnd/>
            <a:tailEnd/>
          </a:ln>
        </p:spPr>
        <p:txBody>
          <a:bodyPr wrap="none" lIns="73025" tIns="36512" rIns="73025" bIns="36512" anchor="ctr"/>
          <a:lstStyle/>
          <a:p>
            <a:endParaRPr lang="en-US">
              <a:solidFill>
                <a:srgbClr val="FFFFFF"/>
              </a:solidFill>
            </a:endParaRPr>
          </a:p>
        </p:txBody>
      </p:sp>
      <p:sp>
        <p:nvSpPr>
          <p:cNvPr id="9" name="Rectangle 10"/>
          <p:cNvSpPr>
            <a:spLocks noChangeArrowheads="1"/>
          </p:cNvSpPr>
          <p:nvPr/>
        </p:nvSpPr>
        <p:spPr bwMode="white">
          <a:xfrm>
            <a:off x="0" y="4953000"/>
            <a:ext cx="12188825" cy="1072662"/>
          </a:xfrm>
          <a:prstGeom prst="rect">
            <a:avLst/>
          </a:prstGeom>
          <a:solidFill>
            <a:srgbClr val="000000">
              <a:alpha val="30000"/>
            </a:srgbClr>
          </a:solidFill>
          <a:ln w="9525" algn="ctr">
            <a:noFill/>
            <a:miter lim="800000"/>
            <a:headEnd/>
            <a:tailEnd/>
          </a:ln>
        </p:spPr>
        <p:txBody>
          <a:bodyPr wrap="none" lIns="73025" tIns="36512" rIns="73025" bIns="36512" anchor="ctr"/>
          <a:lstStyle/>
          <a:p>
            <a:endParaRPr lang="en-US">
              <a:solidFill>
                <a:srgbClr val="FFFFFF"/>
              </a:solidFill>
            </a:endParaRPr>
          </a:p>
        </p:txBody>
      </p:sp>
      <p:sp>
        <p:nvSpPr>
          <p:cNvPr id="44" name="Text Placeholder 43"/>
          <p:cNvSpPr>
            <a:spLocks noGrp="1"/>
          </p:cNvSpPr>
          <p:nvPr>
            <p:ph type="body" sz="quarter" idx="11" hasCustomPrompt="1"/>
          </p:nvPr>
        </p:nvSpPr>
        <p:spPr bwMode="white">
          <a:xfrm>
            <a:off x="1067829" y="5149175"/>
            <a:ext cx="5013884" cy="560153"/>
          </a:xfrm>
        </p:spPr>
        <p:txBody>
          <a:bodyPr wrap="square" anchor="ctr" anchorCtr="0">
            <a:spAutoFit/>
          </a:bodyPr>
          <a:lstStyle>
            <a:lvl1pPr marL="0" indent="0" algn="l" defTabSz="814388">
              <a:spcBef>
                <a:spcPct val="30000"/>
              </a:spcBef>
              <a:buClr>
                <a:schemeClr val="tx2"/>
              </a:buClr>
              <a:buSzPct val="100000"/>
              <a:buFont typeface="Wingdings" pitchFamily="2" charset="2"/>
              <a:buNone/>
              <a:defRPr sz="1600" b="1">
                <a:solidFill>
                  <a:schemeClr val="bg1"/>
                </a:solidFill>
              </a:defRPr>
            </a:lvl1pPr>
          </a:lstStyle>
          <a:p>
            <a:pPr lvl="0"/>
            <a:r>
              <a:rPr lang="en-US" dirty="0" smtClean="0"/>
              <a:t>Source Name</a:t>
            </a:r>
            <a:br>
              <a:rPr lang="en-US" dirty="0" smtClean="0"/>
            </a:br>
            <a:r>
              <a:rPr lang="en-US" dirty="0" smtClean="0"/>
              <a:t>Company XYZ</a:t>
            </a:r>
            <a:endParaRPr lang="en-US" dirty="0"/>
          </a:p>
        </p:txBody>
      </p:sp>
      <p:sp>
        <p:nvSpPr>
          <p:cNvPr id="48" name="Rectangle 4"/>
          <p:cNvSpPr>
            <a:spLocks noChangeArrowheads="1"/>
          </p:cNvSpPr>
          <p:nvPr userDrawn="1"/>
        </p:nvSpPr>
        <p:spPr bwMode="ltGray">
          <a:xfrm>
            <a:off x="2961481" y="6634163"/>
            <a:ext cx="2022475" cy="188912"/>
          </a:xfrm>
          <a:prstGeom prst="rect">
            <a:avLst/>
          </a:prstGeom>
          <a:noFill/>
          <a:ln w="9525">
            <a:noFill/>
            <a:miter lim="800000"/>
            <a:headEnd/>
            <a:tailEnd/>
          </a:ln>
          <a:effectLst/>
        </p:spPr>
        <p:txBody>
          <a:bodyPr wrap="none" lIns="82124" tIns="41061" rIns="82124" bIns="41061" anchor="b" anchorCtr="1">
            <a:spAutoFit/>
          </a:bodyPr>
          <a:lstStyle/>
          <a:p>
            <a:pPr algn="l" defTabSz="814388">
              <a:lnSpc>
                <a:spcPct val="100000"/>
              </a:lnSpc>
            </a:pPr>
            <a:r>
              <a:rPr lang="en-US" sz="700" dirty="0">
                <a:solidFill>
                  <a:srgbClr val="8E8E95"/>
                </a:solidFill>
              </a:rPr>
              <a:t>© 2009 Cisco Systems, Inc. All rights reserved.</a:t>
            </a:r>
          </a:p>
        </p:txBody>
      </p:sp>
      <p:sp>
        <p:nvSpPr>
          <p:cNvPr id="49" name="Rectangle 5"/>
          <p:cNvSpPr>
            <a:spLocks noChangeArrowheads="1"/>
          </p:cNvSpPr>
          <p:nvPr userDrawn="1"/>
        </p:nvSpPr>
        <p:spPr bwMode="ltGray">
          <a:xfrm>
            <a:off x="6094412" y="6634163"/>
            <a:ext cx="877887" cy="188912"/>
          </a:xfrm>
          <a:prstGeom prst="rect">
            <a:avLst/>
          </a:prstGeom>
          <a:noFill/>
          <a:ln w="9525">
            <a:noFill/>
            <a:miter lim="800000"/>
            <a:headEnd/>
            <a:tailEnd/>
          </a:ln>
          <a:effectLst/>
        </p:spPr>
        <p:txBody>
          <a:bodyPr wrap="none" lIns="82124" tIns="41061" rIns="82124" bIns="41061" anchor="b">
            <a:spAutoFit/>
          </a:bodyPr>
          <a:lstStyle/>
          <a:p>
            <a:pPr algn="r" defTabSz="814388">
              <a:lnSpc>
                <a:spcPct val="100000"/>
              </a:lnSpc>
            </a:pPr>
            <a:r>
              <a:rPr lang="en-US" sz="700" dirty="0">
                <a:solidFill>
                  <a:srgbClr val="8E8E95"/>
                </a:solidFill>
              </a:rPr>
              <a:t>Cisco Confidential</a:t>
            </a:r>
          </a:p>
        </p:txBody>
      </p:sp>
      <p:sp>
        <p:nvSpPr>
          <p:cNvPr id="50" name="Rectangle 6"/>
          <p:cNvSpPr>
            <a:spLocks noChangeArrowheads="1"/>
          </p:cNvSpPr>
          <p:nvPr userDrawn="1"/>
        </p:nvSpPr>
        <p:spPr bwMode="ltGray">
          <a:xfrm>
            <a:off x="1110941" y="6634163"/>
            <a:ext cx="962025" cy="188912"/>
          </a:xfrm>
          <a:prstGeom prst="rect">
            <a:avLst/>
          </a:prstGeom>
          <a:noFill/>
          <a:ln w="9525">
            <a:noFill/>
            <a:miter lim="800000"/>
            <a:headEnd/>
            <a:tailEnd/>
          </a:ln>
          <a:effectLst/>
        </p:spPr>
        <p:txBody>
          <a:bodyPr lIns="82124" tIns="41061" rIns="82124" bIns="41061" anchor="b">
            <a:spAutoFit/>
          </a:bodyPr>
          <a:lstStyle/>
          <a:p>
            <a:pPr algn="l" defTabSz="814388">
              <a:lnSpc>
                <a:spcPct val="100000"/>
              </a:lnSpc>
            </a:pPr>
            <a:r>
              <a:rPr lang="en-US" sz="700" dirty="0" err="1">
                <a:solidFill>
                  <a:srgbClr val="8E8E95"/>
                </a:solidFill>
              </a:rPr>
              <a:t>Presentation_ID</a:t>
            </a:r>
            <a:endParaRPr lang="en-US" sz="700" dirty="0">
              <a:solidFill>
                <a:srgbClr val="8E8E95"/>
              </a:solidFill>
            </a:endParaRPr>
          </a:p>
        </p:txBody>
      </p:sp>
      <p:sp>
        <p:nvSpPr>
          <p:cNvPr id="51" name="Rectangle 7"/>
          <p:cNvSpPr>
            <a:spLocks noChangeArrowheads="1"/>
          </p:cNvSpPr>
          <p:nvPr userDrawn="1"/>
        </p:nvSpPr>
        <p:spPr bwMode="ltGray">
          <a:xfrm>
            <a:off x="11563276" y="6626225"/>
            <a:ext cx="322946" cy="236812"/>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1000">
                <a:solidFill>
                  <a:srgbClr val="8E8E95"/>
                </a:solidFill>
              </a:rPr>
              <a:pPr algn="r" defTabSz="814388">
                <a:lnSpc>
                  <a:spcPct val="100000"/>
                </a:lnSpc>
              </a:pPr>
              <a:t>‹#›</a:t>
            </a:fld>
            <a:endParaRPr lang="en-US" sz="1000" dirty="0">
              <a:solidFill>
                <a:srgbClr val="8E8E95"/>
              </a:solidFill>
            </a:endParaRPr>
          </a:p>
        </p:txBody>
      </p:sp>
    </p:spTree>
  </p:cSld>
  <p:clrMapOvr>
    <a:masterClrMapping/>
  </p:clrMapOvr>
  <p:transition>
    <p:wipe dir="r"/>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Quote Option 2">
    <p:spTree>
      <p:nvGrpSpPr>
        <p:cNvPr id="1" name=""/>
        <p:cNvGrpSpPr/>
        <p:nvPr/>
      </p:nvGrpSpPr>
      <p:grpSpPr>
        <a:xfrm>
          <a:off x="0" y="0"/>
          <a:ext cx="0" cy="0"/>
          <a:chOff x="0" y="0"/>
          <a:chExt cx="0" cy="0"/>
        </a:xfrm>
      </p:grpSpPr>
      <p:sp>
        <p:nvSpPr>
          <p:cNvPr id="11" name="Rectangle 48"/>
          <p:cNvSpPr>
            <a:spLocks noChangeArrowheads="1"/>
          </p:cNvSpPr>
          <p:nvPr userDrawn="1"/>
        </p:nvSpPr>
        <p:spPr bwMode="hidden">
          <a:xfrm flipV="1">
            <a:off x="0" y="5910263"/>
            <a:ext cx="12188825" cy="581025"/>
          </a:xfrm>
          <a:prstGeom prst="rect">
            <a:avLst/>
          </a:prstGeom>
          <a:gradFill rotWithShape="1">
            <a:gsLst>
              <a:gs pos="0">
                <a:srgbClr val="000000">
                  <a:alpha val="0"/>
                </a:srgbClr>
              </a:gs>
              <a:gs pos="100000">
                <a:srgbClr val="0183B7">
                  <a:alpha val="50000"/>
                </a:srgbClr>
              </a:gs>
            </a:gsLst>
            <a:lin ang="5400000" scaled="1"/>
          </a:gradFill>
          <a:ln w="9525" algn="ctr">
            <a:noFill/>
            <a:miter lim="800000"/>
            <a:headEnd/>
            <a:tailEnd/>
          </a:ln>
          <a:effectLst/>
        </p:spPr>
        <p:txBody>
          <a:bodyPr lIns="82124" tIns="41061" rIns="82124" bIns="41061" anchor="ctr"/>
          <a:lstStyle/>
          <a:p>
            <a:endParaRPr lang="en-US"/>
          </a:p>
        </p:txBody>
      </p:sp>
      <p:sp>
        <p:nvSpPr>
          <p:cNvPr id="18" name="Line 11"/>
          <p:cNvSpPr>
            <a:spLocks noChangeShapeType="1"/>
          </p:cNvSpPr>
          <p:nvPr/>
        </p:nvSpPr>
        <p:spPr bwMode="ltGray">
          <a:xfrm>
            <a:off x="0" y="5915025"/>
            <a:ext cx="12188825" cy="0"/>
          </a:xfrm>
          <a:prstGeom prst="line">
            <a:avLst/>
          </a:prstGeom>
          <a:noFill/>
          <a:ln w="19050">
            <a:solidFill>
              <a:srgbClr val="000000"/>
            </a:solidFill>
            <a:round/>
            <a:headEnd/>
            <a:tailEnd/>
          </a:ln>
        </p:spPr>
        <p:txBody>
          <a:bodyPr wrap="none" lIns="82124" tIns="41061" rIns="82124" bIns="41061" anchor="ctr"/>
          <a:lstStyle/>
          <a:p>
            <a:endParaRPr lang="en-US"/>
          </a:p>
        </p:txBody>
      </p:sp>
      <p:sp>
        <p:nvSpPr>
          <p:cNvPr id="19" name="Rectangle 46"/>
          <p:cNvSpPr>
            <a:spLocks noChangeArrowheads="1"/>
          </p:cNvSpPr>
          <p:nvPr userDrawn="1"/>
        </p:nvSpPr>
        <p:spPr bwMode="hidden">
          <a:xfrm>
            <a:off x="0" y="3427095"/>
            <a:ext cx="12188825" cy="581025"/>
          </a:xfrm>
          <a:prstGeom prst="rect">
            <a:avLst/>
          </a:prstGeom>
          <a:gradFill rotWithShape="1">
            <a:gsLst>
              <a:gs pos="0">
                <a:srgbClr val="000000">
                  <a:alpha val="0"/>
                </a:srgbClr>
              </a:gs>
              <a:gs pos="100000">
                <a:srgbClr val="0183B7">
                  <a:alpha val="50000"/>
                </a:srgbClr>
              </a:gs>
            </a:gsLst>
            <a:lin ang="5400000" scaled="1"/>
          </a:gradFill>
          <a:ln w="9525" algn="ctr">
            <a:noFill/>
            <a:miter lim="800000"/>
            <a:headEnd/>
            <a:tailEnd/>
          </a:ln>
          <a:effectLst/>
        </p:spPr>
        <p:txBody>
          <a:bodyPr lIns="82124" tIns="41061" rIns="82124" bIns="41061" anchor="ctr"/>
          <a:lstStyle/>
          <a:p>
            <a:endParaRPr lang="en-US"/>
          </a:p>
        </p:txBody>
      </p:sp>
      <p:sp>
        <p:nvSpPr>
          <p:cNvPr id="42" name="Text Placeholder 41"/>
          <p:cNvSpPr>
            <a:spLocks noGrp="1"/>
          </p:cNvSpPr>
          <p:nvPr>
            <p:ph type="body" sz="quarter" idx="10" hasCustomPrompt="1"/>
          </p:nvPr>
        </p:nvSpPr>
        <p:spPr>
          <a:xfrm>
            <a:off x="967079" y="1038225"/>
            <a:ext cx="9818776" cy="1441451"/>
          </a:xfrm>
        </p:spPr>
        <p:txBody>
          <a:bodyPr>
            <a:noAutofit/>
          </a:bodyPr>
          <a:lstStyle>
            <a:lvl1pPr marL="114300" indent="-118872" algn="l" defTabSz="814388" eaLnBrk="1" hangingPunct="1">
              <a:lnSpc>
                <a:spcPct val="95000"/>
              </a:lnSpc>
              <a:buNone/>
              <a:defRPr sz="2200">
                <a:solidFill>
                  <a:srgbClr val="FFFFFF"/>
                </a:solidFill>
              </a:defRPr>
            </a:lvl1pPr>
          </a:lstStyle>
          <a:p>
            <a:pPr lvl="0"/>
            <a:r>
              <a:rPr lang="en-US" dirty="0" smtClean="0"/>
              <a:t>“Quote slide option two has text that is left aligned, set in Arial Regular with a point size of 22 points. The maximum quote length should not be more than four lines of text per quote.”</a:t>
            </a:r>
          </a:p>
        </p:txBody>
      </p:sp>
      <p:sp>
        <p:nvSpPr>
          <p:cNvPr id="44" name="Text Placeholder 43"/>
          <p:cNvSpPr>
            <a:spLocks noGrp="1"/>
          </p:cNvSpPr>
          <p:nvPr>
            <p:ph type="body" sz="quarter" idx="11" hasCustomPrompt="1"/>
          </p:nvPr>
        </p:nvSpPr>
        <p:spPr>
          <a:xfrm>
            <a:off x="1068639" y="2773965"/>
            <a:ext cx="9698156" cy="647700"/>
          </a:xfrm>
        </p:spPr>
        <p:txBody>
          <a:bodyPr anchor="ctr" anchorCtr="0">
            <a:normAutofit/>
          </a:bodyPr>
          <a:lstStyle>
            <a:lvl1pPr marL="0" indent="0" algn="l" defTabSz="814388">
              <a:spcBef>
                <a:spcPct val="30000"/>
              </a:spcBef>
              <a:buClr>
                <a:schemeClr val="tx2"/>
              </a:buClr>
              <a:buSzPct val="100000"/>
              <a:buFont typeface="Wingdings" pitchFamily="2" charset="2"/>
              <a:buNone/>
              <a:defRPr sz="1600" b="0">
                <a:solidFill>
                  <a:srgbClr val="FFFFFF"/>
                </a:solidFill>
              </a:defRPr>
            </a:lvl1pPr>
          </a:lstStyle>
          <a:p>
            <a:pPr lvl="0"/>
            <a:r>
              <a:rPr lang="en-US" dirty="0" smtClean="0"/>
              <a:t>Source Name</a:t>
            </a:r>
            <a:br>
              <a:rPr lang="en-US" dirty="0" smtClean="0"/>
            </a:br>
            <a:r>
              <a:rPr lang="en-US" dirty="0" smtClean="0"/>
              <a:t>Company XYZ</a:t>
            </a:r>
            <a:endParaRPr lang="en-US" dirty="0"/>
          </a:p>
        </p:txBody>
      </p:sp>
      <p:sp>
        <p:nvSpPr>
          <p:cNvPr id="27" name="Rectangle 26"/>
          <p:cNvSpPr/>
          <p:nvPr userDrawn="1"/>
        </p:nvSpPr>
        <p:spPr>
          <a:xfrm>
            <a:off x="0" y="4007105"/>
            <a:ext cx="12188825" cy="1920118"/>
          </a:xfrm>
          <a:prstGeom prst="rect">
            <a:avLst/>
          </a:prstGeom>
          <a:solidFill>
            <a:srgbClr val="8E8E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
          <p:cNvSpPr>
            <a:spLocks noChangeArrowheads="1"/>
          </p:cNvSpPr>
          <p:nvPr userDrawn="1"/>
        </p:nvSpPr>
        <p:spPr bwMode="ltGray">
          <a:xfrm>
            <a:off x="2961481" y="6634163"/>
            <a:ext cx="2022475" cy="188912"/>
          </a:xfrm>
          <a:prstGeom prst="rect">
            <a:avLst/>
          </a:prstGeom>
          <a:noFill/>
          <a:ln w="9525">
            <a:noFill/>
            <a:miter lim="800000"/>
            <a:headEnd/>
            <a:tailEnd/>
          </a:ln>
          <a:effectLst/>
        </p:spPr>
        <p:txBody>
          <a:bodyPr wrap="none" lIns="82124" tIns="41061" rIns="82124" bIns="41061" anchor="b" anchorCtr="1">
            <a:spAutoFit/>
          </a:bodyPr>
          <a:lstStyle/>
          <a:p>
            <a:pPr algn="l" defTabSz="814388">
              <a:lnSpc>
                <a:spcPct val="100000"/>
              </a:lnSpc>
            </a:pPr>
            <a:r>
              <a:rPr lang="en-US" sz="700" dirty="0">
                <a:solidFill>
                  <a:srgbClr val="8E8E95"/>
                </a:solidFill>
              </a:rPr>
              <a:t>© 2009 Cisco Systems, Inc. All rights reserved.</a:t>
            </a:r>
          </a:p>
        </p:txBody>
      </p:sp>
      <p:sp>
        <p:nvSpPr>
          <p:cNvPr id="48" name="Rectangle 5"/>
          <p:cNvSpPr>
            <a:spLocks noChangeArrowheads="1"/>
          </p:cNvSpPr>
          <p:nvPr userDrawn="1"/>
        </p:nvSpPr>
        <p:spPr bwMode="ltGray">
          <a:xfrm>
            <a:off x="6094412" y="6634163"/>
            <a:ext cx="877887" cy="188912"/>
          </a:xfrm>
          <a:prstGeom prst="rect">
            <a:avLst/>
          </a:prstGeom>
          <a:noFill/>
          <a:ln w="9525">
            <a:noFill/>
            <a:miter lim="800000"/>
            <a:headEnd/>
            <a:tailEnd/>
          </a:ln>
          <a:effectLst/>
        </p:spPr>
        <p:txBody>
          <a:bodyPr wrap="none" lIns="82124" tIns="41061" rIns="82124" bIns="41061" anchor="b">
            <a:spAutoFit/>
          </a:bodyPr>
          <a:lstStyle/>
          <a:p>
            <a:pPr algn="r" defTabSz="814388">
              <a:lnSpc>
                <a:spcPct val="100000"/>
              </a:lnSpc>
            </a:pPr>
            <a:r>
              <a:rPr lang="en-US" sz="700" dirty="0">
                <a:solidFill>
                  <a:srgbClr val="8E8E95"/>
                </a:solidFill>
              </a:rPr>
              <a:t>Cisco Confidential</a:t>
            </a:r>
          </a:p>
        </p:txBody>
      </p:sp>
      <p:sp>
        <p:nvSpPr>
          <p:cNvPr id="49" name="Rectangle 6"/>
          <p:cNvSpPr>
            <a:spLocks noChangeArrowheads="1"/>
          </p:cNvSpPr>
          <p:nvPr userDrawn="1"/>
        </p:nvSpPr>
        <p:spPr bwMode="ltGray">
          <a:xfrm>
            <a:off x="1110941" y="6634163"/>
            <a:ext cx="962025" cy="188912"/>
          </a:xfrm>
          <a:prstGeom prst="rect">
            <a:avLst/>
          </a:prstGeom>
          <a:noFill/>
          <a:ln w="9525">
            <a:noFill/>
            <a:miter lim="800000"/>
            <a:headEnd/>
            <a:tailEnd/>
          </a:ln>
          <a:effectLst/>
        </p:spPr>
        <p:txBody>
          <a:bodyPr lIns="82124" tIns="41061" rIns="82124" bIns="41061" anchor="b">
            <a:spAutoFit/>
          </a:bodyPr>
          <a:lstStyle/>
          <a:p>
            <a:pPr algn="l" defTabSz="814388">
              <a:lnSpc>
                <a:spcPct val="100000"/>
              </a:lnSpc>
            </a:pPr>
            <a:r>
              <a:rPr lang="en-US" sz="700" dirty="0" err="1">
                <a:solidFill>
                  <a:srgbClr val="8E8E95"/>
                </a:solidFill>
              </a:rPr>
              <a:t>Presentation_ID</a:t>
            </a:r>
            <a:endParaRPr lang="en-US" sz="700" dirty="0">
              <a:solidFill>
                <a:srgbClr val="8E8E95"/>
              </a:solidFill>
            </a:endParaRPr>
          </a:p>
        </p:txBody>
      </p:sp>
      <p:sp>
        <p:nvSpPr>
          <p:cNvPr id="50" name="Rectangle 7"/>
          <p:cNvSpPr>
            <a:spLocks noChangeArrowheads="1"/>
          </p:cNvSpPr>
          <p:nvPr userDrawn="1"/>
        </p:nvSpPr>
        <p:spPr bwMode="ltGray">
          <a:xfrm>
            <a:off x="11563276" y="6626225"/>
            <a:ext cx="322946" cy="236812"/>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1000">
                <a:solidFill>
                  <a:srgbClr val="8E8E95"/>
                </a:solidFill>
              </a:rPr>
              <a:pPr algn="r" defTabSz="814388">
                <a:lnSpc>
                  <a:spcPct val="100000"/>
                </a:lnSpc>
              </a:pPr>
              <a:t>‹#›</a:t>
            </a:fld>
            <a:endParaRPr lang="en-US" sz="1000" dirty="0">
              <a:solidFill>
                <a:srgbClr val="8E8E95"/>
              </a:solidFill>
            </a:endParaRPr>
          </a:p>
        </p:txBody>
      </p:sp>
      <p:sp>
        <p:nvSpPr>
          <p:cNvPr id="16" name="Picture Placeholder 43"/>
          <p:cNvSpPr>
            <a:spLocks noGrp="1"/>
          </p:cNvSpPr>
          <p:nvPr>
            <p:ph type="pic" sz="quarter" idx="14" hasCustomPrompt="1"/>
          </p:nvPr>
        </p:nvSpPr>
        <p:spPr bwMode="grayWhite">
          <a:xfrm>
            <a:off x="-57151" y="4007104"/>
            <a:ext cx="4100513" cy="1911096"/>
          </a:xfrm>
          <a:solidFill>
            <a:schemeClr val="bg2">
              <a:lumMod val="50000"/>
            </a:schemeClr>
          </a:solidFill>
          <a:ln w="19050">
            <a:solidFill>
              <a:schemeClr val="tx1"/>
            </a:solidFill>
          </a:ln>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tx1"/>
                </a:solidFill>
                <a:latin typeface="+mn-lt"/>
                <a:ea typeface="+mn-ea"/>
                <a:cs typeface="+mn-cs"/>
              </a:defRPr>
            </a:lvl1pPr>
          </a:lstStyle>
          <a:p>
            <a:r>
              <a:rPr lang="en-US" dirty="0" smtClean="0"/>
              <a:t>Photo Goes Here</a:t>
            </a:r>
            <a:endParaRPr lang="en-US" dirty="0"/>
          </a:p>
        </p:txBody>
      </p:sp>
      <p:sp>
        <p:nvSpPr>
          <p:cNvPr id="17" name="Picture Placeholder 43"/>
          <p:cNvSpPr>
            <a:spLocks noGrp="1"/>
          </p:cNvSpPr>
          <p:nvPr>
            <p:ph type="pic" sz="quarter" idx="12" hasCustomPrompt="1"/>
          </p:nvPr>
        </p:nvSpPr>
        <p:spPr bwMode="grayWhite">
          <a:xfrm>
            <a:off x="4043363" y="4007104"/>
            <a:ext cx="8145462" cy="1911096"/>
          </a:xfrm>
          <a:solidFill>
            <a:schemeClr val="bg2">
              <a:lumMod val="65000"/>
            </a:schemeClr>
          </a:solidFill>
          <a:ln w="19050">
            <a:solidFill>
              <a:schemeClr val="tx1"/>
            </a:solidFill>
          </a:ln>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tx1"/>
                </a:solidFill>
                <a:latin typeface="+mn-lt"/>
                <a:ea typeface="+mn-ea"/>
                <a:cs typeface="+mn-cs"/>
              </a:defRPr>
            </a:lvl1pPr>
          </a:lstStyle>
          <a:p>
            <a:r>
              <a:rPr lang="en-US" dirty="0" smtClean="0"/>
              <a:t>Photo Goes Here</a:t>
            </a:r>
            <a:endParaRPr lang="en-US" dirty="0"/>
          </a:p>
        </p:txBody>
      </p:sp>
    </p:spTree>
  </p:cSld>
  <p:clrMapOvr>
    <a:masterClrMapping/>
  </p:clrMapOvr>
  <p:transition>
    <p:wipe dir="r"/>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p:cSld name="Quote Option 3">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19045" y="2092325"/>
            <a:ext cx="7395824" cy="2395537"/>
          </a:xfrm>
          <a:prstGeom prst="rect">
            <a:avLst/>
          </a:prstGeom>
          <a:noFill/>
          <a:ln w="9525">
            <a:noFill/>
            <a:miter lim="800000"/>
            <a:headEnd/>
            <a:tailEnd/>
          </a:ln>
          <a:effectLst/>
        </p:spPr>
      </p:pic>
      <p:sp>
        <p:nvSpPr>
          <p:cNvPr id="42" name="Text Placeholder 41"/>
          <p:cNvSpPr>
            <a:spLocks noGrp="1"/>
          </p:cNvSpPr>
          <p:nvPr>
            <p:ph type="body" sz="quarter" idx="10" hasCustomPrompt="1"/>
          </p:nvPr>
        </p:nvSpPr>
        <p:spPr bwMode="white">
          <a:xfrm>
            <a:off x="971301" y="2487614"/>
            <a:ext cx="5123112" cy="1512887"/>
          </a:xfrm>
        </p:spPr>
        <p:txBody>
          <a:bodyPr>
            <a:noAutofit/>
          </a:bodyPr>
          <a:lstStyle>
            <a:lvl1pPr marL="114300" indent="-118872" algn="l" defTabSz="814388" eaLnBrk="1" hangingPunct="1">
              <a:lnSpc>
                <a:spcPct val="95000"/>
              </a:lnSpc>
              <a:buNone/>
              <a:defRPr sz="1800">
                <a:solidFill>
                  <a:schemeClr val="bg1"/>
                </a:solidFill>
              </a:defRPr>
            </a:lvl1pPr>
          </a:lstStyle>
          <a:p>
            <a:pPr lvl="0"/>
            <a:r>
              <a:rPr lang="en-US" dirty="0" smtClean="0"/>
              <a:t>“Quote slide option three has text that is left aligned, set in Arial Regular with a point size of 18 points. Use no more than five lines of text per quote.”</a:t>
            </a:r>
          </a:p>
        </p:txBody>
      </p:sp>
      <p:sp>
        <p:nvSpPr>
          <p:cNvPr id="44" name="Text Placeholder 43"/>
          <p:cNvSpPr>
            <a:spLocks noGrp="1"/>
          </p:cNvSpPr>
          <p:nvPr>
            <p:ph type="body" sz="quarter" idx="11" hasCustomPrompt="1"/>
          </p:nvPr>
        </p:nvSpPr>
        <p:spPr>
          <a:xfrm>
            <a:off x="1081340" y="4881563"/>
            <a:ext cx="5013074" cy="554266"/>
          </a:xfrm>
        </p:spPr>
        <p:txBody>
          <a:bodyPr anchor="ctr" anchorCtr="0">
            <a:normAutofit/>
          </a:bodyPr>
          <a:lstStyle>
            <a:lvl1pPr marL="0" indent="0" algn="l" defTabSz="814388">
              <a:spcBef>
                <a:spcPct val="30000"/>
              </a:spcBef>
              <a:buClr>
                <a:schemeClr val="tx2"/>
              </a:buClr>
              <a:buSzPct val="100000"/>
              <a:buFont typeface="Wingdings" pitchFamily="2" charset="2"/>
              <a:buNone/>
              <a:defRPr sz="1600" b="0">
                <a:solidFill>
                  <a:srgbClr val="FFFFFF"/>
                </a:solidFill>
              </a:defRPr>
            </a:lvl1pPr>
          </a:lstStyle>
          <a:p>
            <a:pPr lvl="0"/>
            <a:r>
              <a:rPr lang="en-US" dirty="0" smtClean="0"/>
              <a:t>Source Name</a:t>
            </a:r>
            <a:br>
              <a:rPr lang="en-US" dirty="0" smtClean="0"/>
            </a:br>
            <a:r>
              <a:rPr lang="en-US" dirty="0" smtClean="0"/>
              <a:t>Company XYZ</a:t>
            </a:r>
            <a:endParaRPr lang="en-US" dirty="0"/>
          </a:p>
        </p:txBody>
      </p:sp>
      <p:sp>
        <p:nvSpPr>
          <p:cNvPr id="33" name="Picture Placeholder 43"/>
          <p:cNvSpPr>
            <a:spLocks noGrp="1"/>
          </p:cNvSpPr>
          <p:nvPr>
            <p:ph type="pic" sz="quarter" idx="14" hasCustomPrompt="1"/>
          </p:nvPr>
        </p:nvSpPr>
        <p:spPr bwMode="grayWhite">
          <a:xfrm>
            <a:off x="7119938" y="4368800"/>
            <a:ext cx="5102352" cy="2489200"/>
          </a:xfrm>
          <a:solidFill>
            <a:schemeClr val="bg2">
              <a:lumMod val="50000"/>
            </a:schemeClr>
          </a:solidFill>
          <a:ln w="19050">
            <a:solidFill>
              <a:srgbClr val="000000"/>
            </a:solidFill>
          </a:ln>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tx1"/>
                </a:solidFill>
                <a:latin typeface="+mn-lt"/>
                <a:ea typeface="+mn-ea"/>
                <a:cs typeface="+mn-cs"/>
              </a:defRPr>
            </a:lvl1pPr>
          </a:lstStyle>
          <a:p>
            <a:r>
              <a:rPr lang="en-US" dirty="0" smtClean="0"/>
              <a:t>Photo Goes Here</a:t>
            </a:r>
            <a:endParaRPr lang="en-US" dirty="0"/>
          </a:p>
        </p:txBody>
      </p:sp>
      <p:sp>
        <p:nvSpPr>
          <p:cNvPr id="34" name="Picture Placeholder 43"/>
          <p:cNvSpPr>
            <a:spLocks noGrp="1"/>
          </p:cNvSpPr>
          <p:nvPr>
            <p:ph type="pic" sz="quarter" idx="13" hasCustomPrompt="1"/>
          </p:nvPr>
        </p:nvSpPr>
        <p:spPr bwMode="grayWhite">
          <a:xfrm>
            <a:off x="7119938" y="-1"/>
            <a:ext cx="5102352" cy="2095501"/>
          </a:xfrm>
          <a:solidFill>
            <a:schemeClr val="bg2">
              <a:lumMod val="50000"/>
            </a:schemeClr>
          </a:solidFill>
          <a:ln w="19050">
            <a:solidFill>
              <a:srgbClr val="000000"/>
            </a:solidFill>
          </a:ln>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tx1"/>
                </a:solidFill>
                <a:latin typeface="+mn-lt"/>
                <a:ea typeface="+mn-ea"/>
                <a:cs typeface="+mn-cs"/>
              </a:defRPr>
            </a:lvl1pPr>
          </a:lstStyle>
          <a:p>
            <a:r>
              <a:rPr lang="en-US" dirty="0" smtClean="0"/>
              <a:t>Photo Goes Here</a:t>
            </a:r>
            <a:endParaRPr lang="en-US" dirty="0"/>
          </a:p>
        </p:txBody>
      </p:sp>
      <p:sp>
        <p:nvSpPr>
          <p:cNvPr id="35" name="Picture Placeholder 43"/>
          <p:cNvSpPr>
            <a:spLocks noGrp="1"/>
          </p:cNvSpPr>
          <p:nvPr>
            <p:ph type="pic" sz="quarter" idx="12" hasCustomPrompt="1"/>
          </p:nvPr>
        </p:nvSpPr>
        <p:spPr bwMode="grayWhite">
          <a:xfrm>
            <a:off x="7119938" y="2095500"/>
            <a:ext cx="5102352" cy="2374900"/>
          </a:xfrm>
          <a:solidFill>
            <a:schemeClr val="bg2">
              <a:lumMod val="65000"/>
            </a:schemeClr>
          </a:solidFill>
          <a:ln w="19050">
            <a:solidFill>
              <a:srgbClr val="000000"/>
            </a:solidFill>
          </a:ln>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tx1"/>
                </a:solidFill>
                <a:latin typeface="+mn-lt"/>
                <a:ea typeface="+mn-ea"/>
                <a:cs typeface="+mn-cs"/>
              </a:defRPr>
            </a:lvl1pPr>
          </a:lstStyle>
          <a:p>
            <a:r>
              <a:rPr lang="en-US" dirty="0" smtClean="0"/>
              <a:t>Photo Goes Here</a:t>
            </a:r>
            <a:endParaRPr lang="en-US" dirty="0"/>
          </a:p>
        </p:txBody>
      </p:sp>
      <p:sp>
        <p:nvSpPr>
          <p:cNvPr id="41" name="Rectangle 4"/>
          <p:cNvSpPr>
            <a:spLocks noChangeArrowheads="1"/>
          </p:cNvSpPr>
          <p:nvPr userDrawn="1"/>
        </p:nvSpPr>
        <p:spPr bwMode="ltGray">
          <a:xfrm>
            <a:off x="2961481" y="6634163"/>
            <a:ext cx="2022475" cy="188912"/>
          </a:xfrm>
          <a:prstGeom prst="rect">
            <a:avLst/>
          </a:prstGeom>
          <a:noFill/>
          <a:ln w="9525">
            <a:noFill/>
            <a:miter lim="800000"/>
            <a:headEnd/>
            <a:tailEnd/>
          </a:ln>
          <a:effectLst/>
        </p:spPr>
        <p:txBody>
          <a:bodyPr wrap="none" lIns="82124" tIns="41061" rIns="82124" bIns="41061" anchor="b" anchorCtr="1">
            <a:spAutoFit/>
          </a:bodyPr>
          <a:lstStyle/>
          <a:p>
            <a:pPr algn="l" defTabSz="814388">
              <a:lnSpc>
                <a:spcPct val="100000"/>
              </a:lnSpc>
            </a:pPr>
            <a:r>
              <a:rPr lang="en-US" sz="700" dirty="0">
                <a:solidFill>
                  <a:srgbClr val="8E8E95"/>
                </a:solidFill>
              </a:rPr>
              <a:t>© 2009 Cisco Systems, Inc. All rights reserved.</a:t>
            </a:r>
          </a:p>
        </p:txBody>
      </p:sp>
      <p:sp>
        <p:nvSpPr>
          <p:cNvPr id="43" name="Rectangle 5"/>
          <p:cNvSpPr>
            <a:spLocks noChangeArrowheads="1"/>
          </p:cNvSpPr>
          <p:nvPr userDrawn="1"/>
        </p:nvSpPr>
        <p:spPr bwMode="ltGray">
          <a:xfrm>
            <a:off x="6094412" y="6634163"/>
            <a:ext cx="877887" cy="188912"/>
          </a:xfrm>
          <a:prstGeom prst="rect">
            <a:avLst/>
          </a:prstGeom>
          <a:noFill/>
          <a:ln w="9525">
            <a:noFill/>
            <a:miter lim="800000"/>
            <a:headEnd/>
            <a:tailEnd/>
          </a:ln>
          <a:effectLst/>
        </p:spPr>
        <p:txBody>
          <a:bodyPr wrap="none" lIns="82124" tIns="41061" rIns="82124" bIns="41061" anchor="b">
            <a:spAutoFit/>
          </a:bodyPr>
          <a:lstStyle/>
          <a:p>
            <a:pPr algn="r" defTabSz="814388">
              <a:lnSpc>
                <a:spcPct val="100000"/>
              </a:lnSpc>
            </a:pPr>
            <a:r>
              <a:rPr lang="en-US" sz="700" dirty="0">
                <a:solidFill>
                  <a:srgbClr val="8E8E95"/>
                </a:solidFill>
              </a:rPr>
              <a:t>Cisco Confidential</a:t>
            </a:r>
          </a:p>
        </p:txBody>
      </p:sp>
      <p:sp>
        <p:nvSpPr>
          <p:cNvPr id="45" name="Rectangle 6"/>
          <p:cNvSpPr>
            <a:spLocks noChangeArrowheads="1"/>
          </p:cNvSpPr>
          <p:nvPr userDrawn="1"/>
        </p:nvSpPr>
        <p:spPr bwMode="ltGray">
          <a:xfrm>
            <a:off x="1110941" y="6634163"/>
            <a:ext cx="962025" cy="188912"/>
          </a:xfrm>
          <a:prstGeom prst="rect">
            <a:avLst/>
          </a:prstGeom>
          <a:noFill/>
          <a:ln w="9525">
            <a:noFill/>
            <a:miter lim="800000"/>
            <a:headEnd/>
            <a:tailEnd/>
          </a:ln>
          <a:effectLst/>
        </p:spPr>
        <p:txBody>
          <a:bodyPr lIns="82124" tIns="41061" rIns="82124" bIns="41061" anchor="b">
            <a:spAutoFit/>
          </a:bodyPr>
          <a:lstStyle/>
          <a:p>
            <a:pPr algn="l" defTabSz="814388">
              <a:lnSpc>
                <a:spcPct val="100000"/>
              </a:lnSpc>
            </a:pPr>
            <a:r>
              <a:rPr lang="en-US" sz="700" dirty="0" err="1">
                <a:solidFill>
                  <a:srgbClr val="8E8E95"/>
                </a:solidFill>
              </a:rPr>
              <a:t>Presentation_ID</a:t>
            </a:r>
            <a:endParaRPr lang="en-US" sz="700" dirty="0">
              <a:solidFill>
                <a:srgbClr val="8E8E95"/>
              </a:solidFill>
            </a:endParaRPr>
          </a:p>
        </p:txBody>
      </p:sp>
      <p:sp>
        <p:nvSpPr>
          <p:cNvPr id="46" name="Rectangle 7"/>
          <p:cNvSpPr>
            <a:spLocks noChangeArrowheads="1"/>
          </p:cNvSpPr>
          <p:nvPr userDrawn="1"/>
        </p:nvSpPr>
        <p:spPr bwMode="ltGray">
          <a:xfrm>
            <a:off x="11563276" y="6626225"/>
            <a:ext cx="322946" cy="236812"/>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1000">
                <a:solidFill>
                  <a:srgbClr val="8E8E95"/>
                </a:solidFill>
              </a:rPr>
              <a:pPr algn="r" defTabSz="814388">
                <a:lnSpc>
                  <a:spcPct val="100000"/>
                </a:lnSpc>
              </a:pPr>
              <a:t>‹#›</a:t>
            </a:fld>
            <a:endParaRPr lang="en-US" sz="1000" dirty="0">
              <a:solidFill>
                <a:srgbClr val="8E8E95"/>
              </a:solidFill>
            </a:endParaRPr>
          </a:p>
        </p:txBody>
      </p:sp>
    </p:spTree>
  </p:cSld>
  <p:clrMapOvr>
    <a:masterClrMapping/>
  </p:clrMapOvr>
  <p:transition>
    <p:wipe dir="r"/>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Quote Option 4">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srcRect/>
          <a:stretch>
            <a:fillRect/>
          </a:stretch>
        </p:blipFill>
        <p:spPr bwMode="auto">
          <a:xfrm>
            <a:off x="-16929" y="2087564"/>
            <a:ext cx="12205754" cy="2389187"/>
          </a:xfrm>
          <a:prstGeom prst="rect">
            <a:avLst/>
          </a:prstGeom>
          <a:noFill/>
          <a:ln w="9525">
            <a:noFill/>
            <a:miter lim="800000"/>
            <a:headEnd/>
            <a:tailEnd/>
          </a:ln>
          <a:effectLst/>
        </p:spPr>
      </p:pic>
      <p:sp>
        <p:nvSpPr>
          <p:cNvPr id="42" name="Text Placeholder 41"/>
          <p:cNvSpPr>
            <a:spLocks noGrp="1"/>
          </p:cNvSpPr>
          <p:nvPr>
            <p:ph type="body" sz="quarter" idx="10" hasCustomPrompt="1"/>
          </p:nvPr>
        </p:nvSpPr>
        <p:spPr bwMode="white">
          <a:xfrm>
            <a:off x="978888" y="2487614"/>
            <a:ext cx="10030425" cy="1512887"/>
          </a:xfrm>
        </p:spPr>
        <p:txBody>
          <a:bodyPr>
            <a:noAutofit/>
          </a:bodyPr>
          <a:lstStyle>
            <a:lvl1pPr marL="114300" indent="-118872" algn="l" defTabSz="814388" eaLnBrk="1" hangingPunct="1">
              <a:lnSpc>
                <a:spcPct val="95000"/>
              </a:lnSpc>
              <a:buNone/>
              <a:defRPr sz="2400" baseline="0">
                <a:solidFill>
                  <a:schemeClr val="bg1"/>
                </a:solidFill>
              </a:defRPr>
            </a:lvl1pPr>
          </a:lstStyle>
          <a:p>
            <a:pPr lvl="0"/>
            <a:r>
              <a:rPr lang="en-US" dirty="0" smtClean="0"/>
              <a:t>“Quote slide option four has text that is left aligned, set in Arial Regular with a point size of 24 points. </a:t>
            </a:r>
            <a:r>
              <a:rPr lang="en-US" dirty="0" smtClean="0">
                <a:solidFill>
                  <a:srgbClr val="FFFFFF"/>
                </a:solidFill>
              </a:rPr>
              <a:t>The maximum quote length should not be more than four lines of text per quote</a:t>
            </a:r>
            <a:r>
              <a:rPr lang="en-US" dirty="0" smtClean="0"/>
              <a:t>.”</a:t>
            </a:r>
          </a:p>
        </p:txBody>
      </p:sp>
      <p:sp>
        <p:nvSpPr>
          <p:cNvPr id="44" name="Text Placeholder 43"/>
          <p:cNvSpPr>
            <a:spLocks noGrp="1"/>
          </p:cNvSpPr>
          <p:nvPr>
            <p:ph type="body" sz="quarter" idx="11" hasCustomPrompt="1"/>
          </p:nvPr>
        </p:nvSpPr>
        <p:spPr>
          <a:xfrm>
            <a:off x="1081338" y="4881563"/>
            <a:ext cx="9927975" cy="554266"/>
          </a:xfrm>
        </p:spPr>
        <p:txBody>
          <a:bodyPr anchor="ctr" anchorCtr="0">
            <a:normAutofit/>
          </a:bodyPr>
          <a:lstStyle>
            <a:lvl1pPr marL="0" indent="0" algn="l" defTabSz="814388">
              <a:spcBef>
                <a:spcPct val="30000"/>
              </a:spcBef>
              <a:buClr>
                <a:schemeClr val="tx2"/>
              </a:buClr>
              <a:buSzPct val="100000"/>
              <a:buFont typeface="Wingdings" pitchFamily="2" charset="2"/>
              <a:buNone/>
              <a:defRPr sz="1600" b="0">
                <a:solidFill>
                  <a:srgbClr val="FFFFFF"/>
                </a:solidFill>
              </a:defRPr>
            </a:lvl1pPr>
          </a:lstStyle>
          <a:p>
            <a:pPr lvl="0"/>
            <a:r>
              <a:rPr lang="en-US" dirty="0" smtClean="0"/>
              <a:t>Source Name</a:t>
            </a:r>
            <a:br>
              <a:rPr lang="en-US" dirty="0" smtClean="0"/>
            </a:br>
            <a:r>
              <a:rPr lang="en-US" dirty="0" smtClean="0"/>
              <a:t>Company XYZ</a:t>
            </a:r>
            <a:endParaRPr lang="en-US" dirty="0"/>
          </a:p>
        </p:txBody>
      </p:sp>
      <p:sp>
        <p:nvSpPr>
          <p:cNvPr id="24" name="Rectangle 4"/>
          <p:cNvSpPr>
            <a:spLocks noChangeArrowheads="1"/>
          </p:cNvSpPr>
          <p:nvPr userDrawn="1"/>
        </p:nvSpPr>
        <p:spPr bwMode="ltGray">
          <a:xfrm>
            <a:off x="2961481" y="6634163"/>
            <a:ext cx="2022475" cy="188912"/>
          </a:xfrm>
          <a:prstGeom prst="rect">
            <a:avLst/>
          </a:prstGeom>
          <a:noFill/>
          <a:ln w="9525">
            <a:noFill/>
            <a:miter lim="800000"/>
            <a:headEnd/>
            <a:tailEnd/>
          </a:ln>
          <a:effectLst/>
        </p:spPr>
        <p:txBody>
          <a:bodyPr wrap="none" lIns="82124" tIns="41061" rIns="82124" bIns="41061" anchor="b" anchorCtr="1">
            <a:spAutoFit/>
          </a:bodyPr>
          <a:lstStyle/>
          <a:p>
            <a:pPr algn="l" defTabSz="814388">
              <a:lnSpc>
                <a:spcPct val="100000"/>
              </a:lnSpc>
            </a:pPr>
            <a:r>
              <a:rPr lang="en-US" sz="700" dirty="0">
                <a:solidFill>
                  <a:srgbClr val="8E8E95"/>
                </a:solidFill>
              </a:rPr>
              <a:t>© 2009 Cisco Systems, Inc. All rights reserved.</a:t>
            </a:r>
          </a:p>
        </p:txBody>
      </p:sp>
      <p:sp>
        <p:nvSpPr>
          <p:cNvPr id="25" name="Rectangle 5"/>
          <p:cNvSpPr>
            <a:spLocks noChangeArrowheads="1"/>
          </p:cNvSpPr>
          <p:nvPr userDrawn="1"/>
        </p:nvSpPr>
        <p:spPr bwMode="ltGray">
          <a:xfrm>
            <a:off x="6094412" y="6634163"/>
            <a:ext cx="877887" cy="188912"/>
          </a:xfrm>
          <a:prstGeom prst="rect">
            <a:avLst/>
          </a:prstGeom>
          <a:noFill/>
          <a:ln w="9525">
            <a:noFill/>
            <a:miter lim="800000"/>
            <a:headEnd/>
            <a:tailEnd/>
          </a:ln>
          <a:effectLst/>
        </p:spPr>
        <p:txBody>
          <a:bodyPr wrap="none" lIns="82124" tIns="41061" rIns="82124" bIns="41061" anchor="b">
            <a:spAutoFit/>
          </a:bodyPr>
          <a:lstStyle/>
          <a:p>
            <a:pPr algn="r" defTabSz="814388">
              <a:lnSpc>
                <a:spcPct val="100000"/>
              </a:lnSpc>
            </a:pPr>
            <a:r>
              <a:rPr lang="en-US" sz="700" dirty="0">
                <a:solidFill>
                  <a:srgbClr val="8E8E95"/>
                </a:solidFill>
              </a:rPr>
              <a:t>Cisco Confidential</a:t>
            </a:r>
          </a:p>
        </p:txBody>
      </p:sp>
      <p:sp>
        <p:nvSpPr>
          <p:cNvPr id="26" name="Rectangle 6"/>
          <p:cNvSpPr>
            <a:spLocks noChangeArrowheads="1"/>
          </p:cNvSpPr>
          <p:nvPr userDrawn="1"/>
        </p:nvSpPr>
        <p:spPr bwMode="ltGray">
          <a:xfrm>
            <a:off x="1110941" y="6634163"/>
            <a:ext cx="962025" cy="188912"/>
          </a:xfrm>
          <a:prstGeom prst="rect">
            <a:avLst/>
          </a:prstGeom>
          <a:noFill/>
          <a:ln w="9525">
            <a:noFill/>
            <a:miter lim="800000"/>
            <a:headEnd/>
            <a:tailEnd/>
          </a:ln>
          <a:effectLst/>
        </p:spPr>
        <p:txBody>
          <a:bodyPr lIns="82124" tIns="41061" rIns="82124" bIns="41061" anchor="b">
            <a:spAutoFit/>
          </a:bodyPr>
          <a:lstStyle/>
          <a:p>
            <a:pPr algn="l" defTabSz="814388">
              <a:lnSpc>
                <a:spcPct val="100000"/>
              </a:lnSpc>
            </a:pPr>
            <a:r>
              <a:rPr lang="en-US" sz="700" dirty="0" err="1">
                <a:solidFill>
                  <a:srgbClr val="8E8E95"/>
                </a:solidFill>
              </a:rPr>
              <a:t>Presentation_ID</a:t>
            </a:r>
            <a:endParaRPr lang="en-US" sz="700" dirty="0">
              <a:solidFill>
                <a:srgbClr val="8E8E95"/>
              </a:solidFill>
            </a:endParaRPr>
          </a:p>
        </p:txBody>
      </p:sp>
      <p:sp>
        <p:nvSpPr>
          <p:cNvPr id="27" name="Rectangle 7"/>
          <p:cNvSpPr>
            <a:spLocks noChangeArrowheads="1"/>
          </p:cNvSpPr>
          <p:nvPr userDrawn="1"/>
        </p:nvSpPr>
        <p:spPr bwMode="ltGray">
          <a:xfrm>
            <a:off x="11563276" y="6626225"/>
            <a:ext cx="322946" cy="236812"/>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1000">
                <a:solidFill>
                  <a:srgbClr val="8E8E95"/>
                </a:solidFill>
              </a:rPr>
              <a:pPr algn="r" defTabSz="814388">
                <a:lnSpc>
                  <a:spcPct val="100000"/>
                </a:lnSpc>
              </a:pPr>
              <a:t>‹#›</a:t>
            </a:fld>
            <a:endParaRPr lang="en-US" sz="1000" dirty="0">
              <a:solidFill>
                <a:srgbClr val="8E8E95"/>
              </a:solidFill>
            </a:endParaRPr>
          </a:p>
        </p:txBody>
      </p:sp>
    </p:spTree>
  </p:cSld>
  <p:clrMapOvr>
    <a:masterClrMapping/>
  </p:clrMapOvr>
  <p:transition>
    <p:wipe dir="r"/>
  </p:transition>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and Chart">
    <p:spTree>
      <p:nvGrpSpPr>
        <p:cNvPr id="1" name=""/>
        <p:cNvGrpSpPr/>
        <p:nvPr/>
      </p:nvGrpSpPr>
      <p:grpSpPr>
        <a:xfrm>
          <a:off x="0" y="0"/>
          <a:ext cx="0" cy="0"/>
          <a:chOff x="0" y="0"/>
          <a:chExt cx="0" cy="0"/>
        </a:xfrm>
      </p:grpSpPr>
      <p:sp>
        <p:nvSpPr>
          <p:cNvPr id="39" name="Title 1"/>
          <p:cNvSpPr>
            <a:spLocks noGrp="1"/>
          </p:cNvSpPr>
          <p:nvPr>
            <p:ph type="title" hasCustomPrompt="1"/>
          </p:nvPr>
        </p:nvSpPr>
        <p:spPr>
          <a:xfrm>
            <a:off x="1083460" y="304800"/>
            <a:ext cx="9911883" cy="838200"/>
          </a:xfrm>
        </p:spPr>
        <p:txBody>
          <a:bodyPr/>
          <a:lstStyle>
            <a:lvl1pPr>
              <a:defRPr/>
            </a:lvl1pPr>
          </a:lstStyle>
          <a:p>
            <a:r>
              <a:rPr lang="en-US" dirty="0" smtClean="0"/>
              <a:t>Slide Title Goes Here</a:t>
            </a:r>
            <a:endParaRPr lang="en-US" dirty="0"/>
          </a:p>
        </p:txBody>
      </p:sp>
      <p:sp>
        <p:nvSpPr>
          <p:cNvPr id="36" name="Chart Placeholder 35"/>
          <p:cNvSpPr>
            <a:spLocks noGrp="1"/>
          </p:cNvSpPr>
          <p:nvPr>
            <p:ph type="chart" sz="quarter" idx="10"/>
          </p:nvPr>
        </p:nvSpPr>
        <p:spPr>
          <a:xfrm>
            <a:off x="625243" y="1625147"/>
            <a:ext cx="10399712" cy="3803196"/>
          </a:xfrm>
        </p:spPr>
        <p:txBody>
          <a:bodyPr anchor="ctr" anchorCtr="1"/>
          <a:lstStyle>
            <a:lvl1pPr>
              <a:buNone/>
              <a:defRPr/>
            </a:lvl1pPr>
          </a:lstStyle>
          <a:p>
            <a:r>
              <a:rPr lang="en-US" smtClean="0"/>
              <a:t>Click icon to add chart</a:t>
            </a:r>
            <a:endParaRPr lang="en-US"/>
          </a:p>
        </p:txBody>
      </p:sp>
      <p:sp>
        <p:nvSpPr>
          <p:cNvPr id="5" name="Text Placeholder 9"/>
          <p:cNvSpPr>
            <a:spLocks noGrp="1"/>
          </p:cNvSpPr>
          <p:nvPr>
            <p:ph type="body" sz="quarter" idx="11" hasCustomPrompt="1"/>
          </p:nvPr>
        </p:nvSpPr>
        <p:spPr>
          <a:xfrm>
            <a:off x="1083458" y="6372424"/>
            <a:ext cx="9945743" cy="307777"/>
          </a:xfrm>
        </p:spPr>
        <p:txBody>
          <a:bodyPr wrap="square" anchor="b" anchorCtr="0">
            <a:spAutoFit/>
          </a:bodyPr>
          <a:lstStyle>
            <a:lvl1pPr algn="l" defTabSz="804863">
              <a:lnSpc>
                <a:spcPct val="100000"/>
              </a:lnSpc>
              <a:spcBef>
                <a:spcPct val="50000"/>
              </a:spcBef>
              <a:buNone/>
              <a:defRPr sz="1400"/>
            </a:lvl1pPr>
            <a:lvl2pPr>
              <a:buFont typeface="Arial" pitchFamily="34" charset="0"/>
              <a:buNone/>
              <a:defRPr sz="1400"/>
            </a:lvl2pPr>
            <a:lvl3pPr>
              <a:buFont typeface="Arial" pitchFamily="34" charset="0"/>
              <a:buNone/>
              <a:defRPr sz="1400"/>
            </a:lvl3pPr>
            <a:lvl4pPr>
              <a:buFont typeface="Arial" pitchFamily="34" charset="0"/>
              <a:buNone/>
              <a:defRPr sz="1400"/>
            </a:lvl4pPr>
            <a:lvl5pPr>
              <a:buFont typeface="Arial" pitchFamily="34" charset="0"/>
              <a:buNone/>
              <a:defRPr sz="1400"/>
            </a:lvl5pPr>
          </a:lstStyle>
          <a:p>
            <a:pPr lvl="0"/>
            <a:r>
              <a:rPr lang="en-US" dirty="0" smtClean="0"/>
              <a:t>Source: Placeholder for Notes Is 14 Points</a:t>
            </a:r>
          </a:p>
        </p:txBody>
      </p:sp>
    </p:spTree>
  </p:cSld>
  <p:clrMapOvr>
    <a:masterClrMapping/>
  </p:clrMapOvr>
  <p:transition>
    <p:wipe dir="r"/>
  </p:transition>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6" name="Table Placeholder 5"/>
          <p:cNvSpPr>
            <a:spLocks noGrp="1"/>
          </p:cNvSpPr>
          <p:nvPr>
            <p:ph type="tbl" sz="quarter" idx="11"/>
          </p:nvPr>
        </p:nvSpPr>
        <p:spPr>
          <a:xfrm>
            <a:off x="1083460" y="1625374"/>
            <a:ext cx="9906593" cy="4281941"/>
          </a:xfrm>
        </p:spPr>
        <p:txBody>
          <a:bodyPr anchor="ctr" anchorCtr="1"/>
          <a:lstStyle>
            <a:lvl1pPr>
              <a:buNone/>
              <a:defRPr/>
            </a:lvl1pPr>
          </a:lstStyle>
          <a:p>
            <a:r>
              <a:rPr lang="en-US" smtClean="0"/>
              <a:t>Click icon to add table</a:t>
            </a:r>
            <a:endParaRPr lang="en-US"/>
          </a:p>
        </p:txBody>
      </p:sp>
      <p:sp>
        <p:nvSpPr>
          <p:cNvPr id="39" name="Title 1"/>
          <p:cNvSpPr>
            <a:spLocks noGrp="1"/>
          </p:cNvSpPr>
          <p:nvPr>
            <p:ph type="title" hasCustomPrompt="1"/>
          </p:nvPr>
        </p:nvSpPr>
        <p:spPr>
          <a:xfrm>
            <a:off x="1083460" y="304800"/>
            <a:ext cx="9911883" cy="838200"/>
          </a:xfrm>
        </p:spPr>
        <p:txBody>
          <a:bodyPr/>
          <a:lstStyle>
            <a:lvl1pPr>
              <a:defRPr/>
            </a:lvl1pPr>
          </a:lstStyle>
          <a:p>
            <a:r>
              <a:rPr lang="en-US" dirty="0" smtClean="0"/>
              <a:t>Slide Title Goes Here</a:t>
            </a:r>
            <a:endParaRPr lang="en-US" dirty="0"/>
          </a:p>
        </p:txBody>
      </p:sp>
      <p:sp>
        <p:nvSpPr>
          <p:cNvPr id="5" name="Text Placeholder 9"/>
          <p:cNvSpPr>
            <a:spLocks noGrp="1"/>
          </p:cNvSpPr>
          <p:nvPr>
            <p:ph type="body" sz="quarter" idx="12" hasCustomPrompt="1"/>
          </p:nvPr>
        </p:nvSpPr>
        <p:spPr>
          <a:xfrm>
            <a:off x="1083458" y="6372424"/>
            <a:ext cx="9945743" cy="307777"/>
          </a:xfrm>
        </p:spPr>
        <p:txBody>
          <a:bodyPr wrap="square" anchor="b" anchorCtr="0">
            <a:spAutoFit/>
          </a:bodyPr>
          <a:lstStyle>
            <a:lvl1pPr algn="l" defTabSz="804863">
              <a:lnSpc>
                <a:spcPct val="100000"/>
              </a:lnSpc>
              <a:spcBef>
                <a:spcPct val="50000"/>
              </a:spcBef>
              <a:buNone/>
              <a:defRPr sz="1400"/>
            </a:lvl1pPr>
            <a:lvl2pPr>
              <a:buFont typeface="Arial" pitchFamily="34" charset="0"/>
              <a:buNone/>
              <a:defRPr sz="1400"/>
            </a:lvl2pPr>
            <a:lvl3pPr>
              <a:buFont typeface="Arial" pitchFamily="34" charset="0"/>
              <a:buNone/>
              <a:defRPr sz="1400"/>
            </a:lvl3pPr>
            <a:lvl4pPr>
              <a:buFont typeface="Arial" pitchFamily="34" charset="0"/>
              <a:buNone/>
              <a:defRPr sz="1400"/>
            </a:lvl4pPr>
            <a:lvl5pPr>
              <a:buFont typeface="Arial" pitchFamily="34" charset="0"/>
              <a:buNone/>
              <a:defRPr sz="1400"/>
            </a:lvl5pPr>
          </a:lstStyle>
          <a:p>
            <a:pPr lvl="0"/>
            <a:r>
              <a:rPr lang="en-US" dirty="0" smtClean="0"/>
              <a:t>Source: Placeholder for Notes Is 14 Points</a:t>
            </a:r>
          </a:p>
        </p:txBody>
      </p:sp>
    </p:spTree>
  </p:cSld>
  <p:clrMapOvr>
    <a:masterClrMapping/>
  </p:clrMapOvr>
  <p:transition>
    <p:wipe dir="r"/>
  </p:transition>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p:cSld name="Segue Option 1">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cstate="print"/>
          <a:srcRect/>
          <a:stretch>
            <a:fillRect/>
          </a:stretch>
        </p:blipFill>
        <p:spPr bwMode="auto">
          <a:xfrm>
            <a:off x="-12697" y="2087564"/>
            <a:ext cx="7313295" cy="2389187"/>
          </a:xfrm>
          <a:prstGeom prst="rect">
            <a:avLst/>
          </a:prstGeom>
          <a:noFill/>
          <a:ln w="9525">
            <a:noFill/>
            <a:miter lim="800000"/>
            <a:headEnd/>
            <a:tailEnd/>
          </a:ln>
          <a:effectLst/>
        </p:spPr>
      </p:pic>
      <p:sp>
        <p:nvSpPr>
          <p:cNvPr id="29" name="Title 1"/>
          <p:cNvSpPr>
            <a:spLocks noGrp="1"/>
          </p:cNvSpPr>
          <p:nvPr>
            <p:ph type="ctrTitle" hasCustomPrompt="1"/>
          </p:nvPr>
        </p:nvSpPr>
        <p:spPr bwMode="white">
          <a:xfrm>
            <a:off x="1086848" y="2774950"/>
            <a:ext cx="4994865" cy="1022350"/>
          </a:xfrm>
        </p:spPr>
        <p:txBody>
          <a:bodyPr anchor="ctr" anchorCtr="0"/>
          <a:lstStyle>
            <a:lvl1pPr>
              <a:defRPr b="0">
                <a:solidFill>
                  <a:schemeClr val="bg2"/>
                </a:solidFill>
              </a:defRPr>
            </a:lvl1pPr>
          </a:lstStyle>
          <a:p>
            <a:r>
              <a:rPr lang="en-US" dirty="0" smtClean="0"/>
              <a:t>Segue Text Here</a:t>
            </a:r>
            <a:endParaRPr lang="en-US" dirty="0"/>
          </a:p>
        </p:txBody>
      </p:sp>
      <p:sp>
        <p:nvSpPr>
          <p:cNvPr id="14" name="Rectangle 13"/>
          <p:cNvSpPr/>
          <p:nvPr/>
        </p:nvSpPr>
        <p:spPr bwMode="grayWhite">
          <a:xfrm>
            <a:off x="7086473" y="0"/>
            <a:ext cx="5102352"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icture Placeholder 43"/>
          <p:cNvSpPr>
            <a:spLocks noGrp="1"/>
          </p:cNvSpPr>
          <p:nvPr>
            <p:ph type="pic" sz="quarter" idx="12" hasCustomPrompt="1"/>
          </p:nvPr>
        </p:nvSpPr>
        <p:spPr bwMode="grayWhite">
          <a:xfrm>
            <a:off x="7086473" y="0"/>
            <a:ext cx="5102352" cy="6858000"/>
          </a:xfrm>
          <a:solidFill>
            <a:schemeClr val="bg2">
              <a:lumMod val="75000"/>
              <a:alpha val="46000"/>
            </a:schemeClr>
          </a:solidFill>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tx1"/>
                </a:solidFill>
                <a:latin typeface="+mn-lt"/>
                <a:ea typeface="+mn-ea"/>
                <a:cs typeface="+mn-cs"/>
              </a:defRPr>
            </a:lvl1pPr>
          </a:lstStyle>
          <a:p>
            <a:r>
              <a:rPr lang="en-US" dirty="0" smtClean="0"/>
              <a:t>Photo Goes Here</a:t>
            </a:r>
            <a:endParaRPr lang="en-US" dirty="0"/>
          </a:p>
        </p:txBody>
      </p:sp>
      <p:sp>
        <p:nvSpPr>
          <p:cNvPr id="24" name="Rectangle 4"/>
          <p:cNvSpPr>
            <a:spLocks noChangeArrowheads="1"/>
          </p:cNvSpPr>
          <p:nvPr userDrawn="1"/>
        </p:nvSpPr>
        <p:spPr bwMode="ltGray">
          <a:xfrm>
            <a:off x="2961481" y="6634163"/>
            <a:ext cx="2022475" cy="188912"/>
          </a:xfrm>
          <a:prstGeom prst="rect">
            <a:avLst/>
          </a:prstGeom>
          <a:noFill/>
          <a:ln w="9525">
            <a:noFill/>
            <a:miter lim="800000"/>
            <a:headEnd/>
            <a:tailEnd/>
          </a:ln>
          <a:effectLst/>
        </p:spPr>
        <p:txBody>
          <a:bodyPr wrap="none" lIns="82124" tIns="41061" rIns="82124" bIns="41061" anchor="b" anchorCtr="1">
            <a:spAutoFit/>
          </a:bodyPr>
          <a:lstStyle/>
          <a:p>
            <a:pPr algn="l" defTabSz="814388">
              <a:lnSpc>
                <a:spcPct val="100000"/>
              </a:lnSpc>
            </a:pPr>
            <a:r>
              <a:rPr lang="en-US" sz="700" dirty="0">
                <a:solidFill>
                  <a:srgbClr val="8E8E95"/>
                </a:solidFill>
              </a:rPr>
              <a:t>© 2009 Cisco Systems, Inc. All rights reserved.</a:t>
            </a:r>
          </a:p>
        </p:txBody>
      </p:sp>
      <p:sp>
        <p:nvSpPr>
          <p:cNvPr id="25" name="Rectangle 5"/>
          <p:cNvSpPr>
            <a:spLocks noChangeArrowheads="1"/>
          </p:cNvSpPr>
          <p:nvPr userDrawn="1"/>
        </p:nvSpPr>
        <p:spPr bwMode="ltGray">
          <a:xfrm>
            <a:off x="6094412" y="6634163"/>
            <a:ext cx="877887" cy="188912"/>
          </a:xfrm>
          <a:prstGeom prst="rect">
            <a:avLst/>
          </a:prstGeom>
          <a:noFill/>
          <a:ln w="9525">
            <a:noFill/>
            <a:miter lim="800000"/>
            <a:headEnd/>
            <a:tailEnd/>
          </a:ln>
          <a:effectLst/>
        </p:spPr>
        <p:txBody>
          <a:bodyPr wrap="none" lIns="82124" tIns="41061" rIns="82124" bIns="41061" anchor="b">
            <a:spAutoFit/>
          </a:bodyPr>
          <a:lstStyle/>
          <a:p>
            <a:pPr algn="r" defTabSz="814388">
              <a:lnSpc>
                <a:spcPct val="100000"/>
              </a:lnSpc>
            </a:pPr>
            <a:r>
              <a:rPr lang="en-US" sz="700" dirty="0">
                <a:solidFill>
                  <a:srgbClr val="8E8E95"/>
                </a:solidFill>
              </a:rPr>
              <a:t>Cisco Confidential</a:t>
            </a:r>
          </a:p>
        </p:txBody>
      </p:sp>
      <p:sp>
        <p:nvSpPr>
          <p:cNvPr id="26" name="Rectangle 6"/>
          <p:cNvSpPr>
            <a:spLocks noChangeArrowheads="1"/>
          </p:cNvSpPr>
          <p:nvPr userDrawn="1"/>
        </p:nvSpPr>
        <p:spPr bwMode="ltGray">
          <a:xfrm>
            <a:off x="1110941" y="6634163"/>
            <a:ext cx="962025" cy="188912"/>
          </a:xfrm>
          <a:prstGeom prst="rect">
            <a:avLst/>
          </a:prstGeom>
          <a:noFill/>
          <a:ln w="9525">
            <a:noFill/>
            <a:miter lim="800000"/>
            <a:headEnd/>
            <a:tailEnd/>
          </a:ln>
          <a:effectLst/>
        </p:spPr>
        <p:txBody>
          <a:bodyPr lIns="82124" tIns="41061" rIns="82124" bIns="41061" anchor="b">
            <a:spAutoFit/>
          </a:bodyPr>
          <a:lstStyle/>
          <a:p>
            <a:pPr algn="l" defTabSz="814388">
              <a:lnSpc>
                <a:spcPct val="100000"/>
              </a:lnSpc>
            </a:pPr>
            <a:r>
              <a:rPr lang="en-US" sz="700" dirty="0" err="1">
                <a:solidFill>
                  <a:srgbClr val="8E8E95"/>
                </a:solidFill>
              </a:rPr>
              <a:t>Presentation_ID</a:t>
            </a:r>
            <a:endParaRPr lang="en-US" sz="700" dirty="0">
              <a:solidFill>
                <a:srgbClr val="8E8E95"/>
              </a:solidFill>
            </a:endParaRPr>
          </a:p>
        </p:txBody>
      </p:sp>
      <p:sp>
        <p:nvSpPr>
          <p:cNvPr id="27" name="Rectangle 7"/>
          <p:cNvSpPr>
            <a:spLocks noChangeArrowheads="1"/>
          </p:cNvSpPr>
          <p:nvPr userDrawn="1"/>
        </p:nvSpPr>
        <p:spPr bwMode="ltGray">
          <a:xfrm>
            <a:off x="11563276" y="6626225"/>
            <a:ext cx="322946" cy="236812"/>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1000">
                <a:solidFill>
                  <a:srgbClr val="8E8E95"/>
                </a:solidFill>
              </a:rPr>
              <a:pPr algn="r" defTabSz="814388">
                <a:lnSpc>
                  <a:spcPct val="100000"/>
                </a:lnSpc>
              </a:pPr>
              <a:t>‹#›</a:t>
            </a:fld>
            <a:endParaRPr lang="en-US" sz="1000" dirty="0">
              <a:solidFill>
                <a:srgbClr val="8E8E95"/>
              </a:solidFill>
            </a:endParaRPr>
          </a:p>
        </p:txBody>
      </p:sp>
    </p:spTree>
  </p:cSld>
  <p:clrMapOvr>
    <a:masterClrMapping/>
  </p:clrMapOvr>
  <p:transition>
    <p:wipe dir="r"/>
  </p:transition>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p:cSld name="Segue Option 2">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cstate="print"/>
          <a:srcRect/>
          <a:stretch>
            <a:fillRect/>
          </a:stretch>
        </p:blipFill>
        <p:spPr bwMode="auto">
          <a:xfrm>
            <a:off x="-12697" y="2087564"/>
            <a:ext cx="7313295" cy="2389187"/>
          </a:xfrm>
          <a:prstGeom prst="rect">
            <a:avLst/>
          </a:prstGeom>
          <a:noFill/>
          <a:ln w="9525">
            <a:noFill/>
            <a:miter lim="800000"/>
            <a:headEnd/>
            <a:tailEnd/>
          </a:ln>
          <a:effectLst/>
        </p:spPr>
      </p:pic>
      <p:sp>
        <p:nvSpPr>
          <p:cNvPr id="17" name="Rectangle 16"/>
          <p:cNvSpPr/>
          <p:nvPr/>
        </p:nvSpPr>
        <p:spPr bwMode="grayWhite">
          <a:xfrm>
            <a:off x="7086473" y="0"/>
            <a:ext cx="5102352"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Picture Placeholder 43"/>
          <p:cNvSpPr>
            <a:spLocks noGrp="1"/>
          </p:cNvSpPr>
          <p:nvPr>
            <p:ph type="pic" sz="quarter" idx="12" hasCustomPrompt="1"/>
          </p:nvPr>
        </p:nvSpPr>
        <p:spPr bwMode="grayWhite">
          <a:xfrm>
            <a:off x="7086473" y="0"/>
            <a:ext cx="5102352" cy="6858000"/>
          </a:xfrm>
          <a:solidFill>
            <a:schemeClr val="bg2">
              <a:lumMod val="75000"/>
              <a:alpha val="46000"/>
            </a:schemeClr>
          </a:solidFill>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tx1"/>
                </a:solidFill>
                <a:latin typeface="+mn-lt"/>
                <a:ea typeface="+mn-ea"/>
                <a:cs typeface="+mn-cs"/>
              </a:defRPr>
            </a:lvl1pPr>
          </a:lstStyle>
          <a:p>
            <a:r>
              <a:rPr lang="en-US" dirty="0" smtClean="0"/>
              <a:t>Photo Goes Here</a:t>
            </a:r>
            <a:endParaRPr lang="en-US" dirty="0"/>
          </a:p>
        </p:txBody>
      </p:sp>
      <p:sp>
        <p:nvSpPr>
          <p:cNvPr id="33" name="Title 1"/>
          <p:cNvSpPr>
            <a:spLocks noGrp="1"/>
          </p:cNvSpPr>
          <p:nvPr>
            <p:ph type="ctrTitle" hasCustomPrompt="1"/>
          </p:nvPr>
        </p:nvSpPr>
        <p:spPr bwMode="white">
          <a:xfrm>
            <a:off x="1086848" y="2774950"/>
            <a:ext cx="4994865" cy="1022350"/>
          </a:xfrm>
        </p:spPr>
        <p:txBody>
          <a:bodyPr anchor="ctr" anchorCtr="0"/>
          <a:lstStyle>
            <a:lvl1pPr>
              <a:defRPr b="0">
                <a:solidFill>
                  <a:schemeClr val="bg2"/>
                </a:solidFill>
              </a:defRPr>
            </a:lvl1pPr>
          </a:lstStyle>
          <a:p>
            <a:r>
              <a:rPr lang="en-US" dirty="0" smtClean="0"/>
              <a:t>Segue Text Here</a:t>
            </a:r>
            <a:endParaRPr lang="en-US" dirty="0"/>
          </a:p>
        </p:txBody>
      </p:sp>
      <p:sp>
        <p:nvSpPr>
          <p:cNvPr id="30" name="Rectangle 10"/>
          <p:cNvSpPr>
            <a:spLocks noChangeArrowheads="1"/>
          </p:cNvSpPr>
          <p:nvPr/>
        </p:nvSpPr>
        <p:spPr bwMode="white">
          <a:xfrm>
            <a:off x="0" y="4476751"/>
            <a:ext cx="12188825" cy="2390775"/>
          </a:xfrm>
          <a:prstGeom prst="rect">
            <a:avLst/>
          </a:prstGeom>
          <a:solidFill>
            <a:srgbClr val="000000">
              <a:alpha val="30000"/>
            </a:srgbClr>
          </a:solidFill>
          <a:ln w="9525" algn="ctr">
            <a:noFill/>
            <a:miter lim="800000"/>
            <a:headEnd/>
            <a:tailEnd/>
          </a:ln>
        </p:spPr>
        <p:txBody>
          <a:bodyPr wrap="none" lIns="73025" tIns="36512" rIns="73025" bIns="36512" anchor="ctr"/>
          <a:lstStyle/>
          <a:p>
            <a:endParaRPr lang="en-US">
              <a:solidFill>
                <a:srgbClr val="FFFFFF"/>
              </a:solidFill>
            </a:endParaRPr>
          </a:p>
        </p:txBody>
      </p:sp>
      <p:sp>
        <p:nvSpPr>
          <p:cNvPr id="31" name="Rectangle 10"/>
          <p:cNvSpPr>
            <a:spLocks noChangeArrowheads="1"/>
          </p:cNvSpPr>
          <p:nvPr/>
        </p:nvSpPr>
        <p:spPr bwMode="white">
          <a:xfrm>
            <a:off x="0" y="0"/>
            <a:ext cx="12188825" cy="2095500"/>
          </a:xfrm>
          <a:prstGeom prst="rect">
            <a:avLst/>
          </a:prstGeom>
          <a:solidFill>
            <a:srgbClr val="000000">
              <a:alpha val="30000"/>
            </a:srgbClr>
          </a:solidFill>
          <a:ln w="9525" algn="ctr">
            <a:noFill/>
            <a:miter lim="800000"/>
            <a:headEnd/>
            <a:tailEnd/>
          </a:ln>
        </p:spPr>
        <p:txBody>
          <a:bodyPr wrap="none" lIns="73025" tIns="36512" rIns="73025" bIns="36512" anchor="ctr"/>
          <a:lstStyle/>
          <a:p>
            <a:endParaRPr lang="en-US">
              <a:solidFill>
                <a:srgbClr val="FFFFFF"/>
              </a:solidFill>
            </a:endParaRPr>
          </a:p>
        </p:txBody>
      </p:sp>
      <p:sp>
        <p:nvSpPr>
          <p:cNvPr id="28" name="Rectangle 4"/>
          <p:cNvSpPr>
            <a:spLocks noChangeArrowheads="1"/>
          </p:cNvSpPr>
          <p:nvPr userDrawn="1"/>
        </p:nvSpPr>
        <p:spPr bwMode="ltGray">
          <a:xfrm>
            <a:off x="2961481" y="6634163"/>
            <a:ext cx="2022475" cy="188912"/>
          </a:xfrm>
          <a:prstGeom prst="rect">
            <a:avLst/>
          </a:prstGeom>
          <a:noFill/>
          <a:ln w="9525">
            <a:noFill/>
            <a:miter lim="800000"/>
            <a:headEnd/>
            <a:tailEnd/>
          </a:ln>
          <a:effectLst/>
        </p:spPr>
        <p:txBody>
          <a:bodyPr wrap="none" lIns="82124" tIns="41061" rIns="82124" bIns="41061" anchor="b" anchorCtr="1">
            <a:spAutoFit/>
          </a:bodyPr>
          <a:lstStyle/>
          <a:p>
            <a:pPr algn="l" defTabSz="814388">
              <a:lnSpc>
                <a:spcPct val="100000"/>
              </a:lnSpc>
            </a:pPr>
            <a:r>
              <a:rPr lang="en-US" sz="700" dirty="0">
                <a:solidFill>
                  <a:srgbClr val="8E8E95"/>
                </a:solidFill>
              </a:rPr>
              <a:t>© 2009 Cisco Systems, Inc. All rights reserved.</a:t>
            </a:r>
          </a:p>
        </p:txBody>
      </p:sp>
      <p:sp>
        <p:nvSpPr>
          <p:cNvPr id="29" name="Rectangle 5"/>
          <p:cNvSpPr>
            <a:spLocks noChangeArrowheads="1"/>
          </p:cNvSpPr>
          <p:nvPr userDrawn="1"/>
        </p:nvSpPr>
        <p:spPr bwMode="ltGray">
          <a:xfrm>
            <a:off x="6094412" y="6634163"/>
            <a:ext cx="877887" cy="188912"/>
          </a:xfrm>
          <a:prstGeom prst="rect">
            <a:avLst/>
          </a:prstGeom>
          <a:noFill/>
          <a:ln w="9525">
            <a:noFill/>
            <a:miter lim="800000"/>
            <a:headEnd/>
            <a:tailEnd/>
          </a:ln>
          <a:effectLst/>
        </p:spPr>
        <p:txBody>
          <a:bodyPr wrap="none" lIns="82124" tIns="41061" rIns="82124" bIns="41061" anchor="b">
            <a:spAutoFit/>
          </a:bodyPr>
          <a:lstStyle/>
          <a:p>
            <a:pPr algn="r" defTabSz="814388">
              <a:lnSpc>
                <a:spcPct val="100000"/>
              </a:lnSpc>
            </a:pPr>
            <a:r>
              <a:rPr lang="en-US" sz="700" dirty="0">
                <a:solidFill>
                  <a:srgbClr val="8E8E95"/>
                </a:solidFill>
              </a:rPr>
              <a:t>Cisco Confidential</a:t>
            </a:r>
          </a:p>
        </p:txBody>
      </p:sp>
      <p:sp>
        <p:nvSpPr>
          <p:cNvPr id="32" name="Rectangle 6"/>
          <p:cNvSpPr>
            <a:spLocks noChangeArrowheads="1"/>
          </p:cNvSpPr>
          <p:nvPr userDrawn="1"/>
        </p:nvSpPr>
        <p:spPr bwMode="ltGray">
          <a:xfrm>
            <a:off x="1110941" y="6634163"/>
            <a:ext cx="962025" cy="188912"/>
          </a:xfrm>
          <a:prstGeom prst="rect">
            <a:avLst/>
          </a:prstGeom>
          <a:noFill/>
          <a:ln w="9525">
            <a:noFill/>
            <a:miter lim="800000"/>
            <a:headEnd/>
            <a:tailEnd/>
          </a:ln>
          <a:effectLst/>
        </p:spPr>
        <p:txBody>
          <a:bodyPr lIns="82124" tIns="41061" rIns="82124" bIns="41061" anchor="b">
            <a:spAutoFit/>
          </a:bodyPr>
          <a:lstStyle/>
          <a:p>
            <a:pPr algn="l" defTabSz="814388">
              <a:lnSpc>
                <a:spcPct val="100000"/>
              </a:lnSpc>
            </a:pPr>
            <a:r>
              <a:rPr lang="en-US" sz="700" dirty="0" err="1">
                <a:solidFill>
                  <a:srgbClr val="8E8E95"/>
                </a:solidFill>
              </a:rPr>
              <a:t>Presentation_ID</a:t>
            </a:r>
            <a:endParaRPr lang="en-US" sz="700" dirty="0">
              <a:solidFill>
                <a:srgbClr val="8E8E95"/>
              </a:solidFill>
            </a:endParaRPr>
          </a:p>
        </p:txBody>
      </p:sp>
      <p:sp>
        <p:nvSpPr>
          <p:cNvPr id="34" name="Rectangle 7"/>
          <p:cNvSpPr>
            <a:spLocks noChangeArrowheads="1"/>
          </p:cNvSpPr>
          <p:nvPr userDrawn="1"/>
        </p:nvSpPr>
        <p:spPr bwMode="ltGray">
          <a:xfrm>
            <a:off x="11563276" y="6626225"/>
            <a:ext cx="322946" cy="236812"/>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1000">
                <a:solidFill>
                  <a:srgbClr val="8E8E95"/>
                </a:solidFill>
              </a:rPr>
              <a:pPr algn="r" defTabSz="814388">
                <a:lnSpc>
                  <a:spcPct val="100000"/>
                </a:lnSpc>
              </a:pPr>
              <a:t>‹#›</a:t>
            </a:fld>
            <a:endParaRPr lang="en-US" sz="1000" dirty="0">
              <a:solidFill>
                <a:srgbClr val="8E8E95"/>
              </a:solidFill>
            </a:endParaRPr>
          </a:p>
        </p:txBody>
      </p:sp>
    </p:spTree>
  </p:cSld>
  <p:clrMapOvr>
    <a:masterClrMapping/>
  </p:clrMapOvr>
  <p:transition>
    <p:wipe dir="r"/>
  </p:transition>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p:cSld name="Segue Option 3">
    <p:bg>
      <p:bgPr>
        <a:solidFill>
          <a:srgbClr val="000000"/>
        </a:solidFill>
        <a:effectLst/>
      </p:bgPr>
    </p:bg>
    <p:spTree>
      <p:nvGrpSpPr>
        <p:cNvPr id="1" name=""/>
        <p:cNvGrpSpPr/>
        <p:nvPr/>
      </p:nvGrpSpPr>
      <p:grpSpPr>
        <a:xfrm>
          <a:off x="0" y="0"/>
          <a:ext cx="0" cy="0"/>
          <a:chOff x="0" y="0"/>
          <a:chExt cx="0" cy="0"/>
        </a:xfrm>
      </p:grpSpPr>
      <p:pic>
        <p:nvPicPr>
          <p:cNvPr id="23" name="Picture 2"/>
          <p:cNvPicPr>
            <a:picLocks noChangeAspect="1" noChangeArrowheads="1"/>
          </p:cNvPicPr>
          <p:nvPr/>
        </p:nvPicPr>
        <p:blipFill>
          <a:blip r:embed="rId2" cstate="print"/>
          <a:srcRect/>
          <a:stretch>
            <a:fillRect/>
          </a:stretch>
        </p:blipFill>
        <p:spPr bwMode="auto">
          <a:xfrm>
            <a:off x="-12697" y="2087564"/>
            <a:ext cx="7313295" cy="2389187"/>
          </a:xfrm>
          <a:prstGeom prst="rect">
            <a:avLst/>
          </a:prstGeom>
          <a:noFill/>
          <a:ln w="9525">
            <a:noFill/>
            <a:miter lim="800000"/>
            <a:headEnd/>
            <a:tailEnd/>
          </a:ln>
          <a:effectLst/>
        </p:spPr>
      </p:pic>
      <p:sp>
        <p:nvSpPr>
          <p:cNvPr id="2" name="Title 1"/>
          <p:cNvSpPr>
            <a:spLocks noGrp="1"/>
          </p:cNvSpPr>
          <p:nvPr>
            <p:ph type="ctrTitle" hasCustomPrompt="1"/>
          </p:nvPr>
        </p:nvSpPr>
        <p:spPr bwMode="white">
          <a:xfrm>
            <a:off x="1086848" y="2774950"/>
            <a:ext cx="4994865" cy="1022350"/>
          </a:xfrm>
        </p:spPr>
        <p:txBody>
          <a:bodyPr anchor="ctr" anchorCtr="0"/>
          <a:lstStyle>
            <a:lvl1pPr>
              <a:defRPr b="0">
                <a:solidFill>
                  <a:schemeClr val="bg2"/>
                </a:solidFill>
              </a:defRPr>
            </a:lvl1pPr>
          </a:lstStyle>
          <a:p>
            <a:r>
              <a:rPr lang="en-US" dirty="0" smtClean="0"/>
              <a:t>Segue Text Here</a:t>
            </a:r>
            <a:endParaRPr lang="en-US" dirty="0"/>
          </a:p>
        </p:txBody>
      </p:sp>
      <p:sp>
        <p:nvSpPr>
          <p:cNvPr id="28" name="Rectangle 22"/>
          <p:cNvSpPr>
            <a:spLocks noChangeArrowheads="1"/>
          </p:cNvSpPr>
          <p:nvPr/>
        </p:nvSpPr>
        <p:spPr bwMode="auto">
          <a:xfrm>
            <a:off x="17676813" y="6626225"/>
            <a:ext cx="304800" cy="234950"/>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1FFB4A55-45DD-4F91-8860-6F9EDE038573}" type="slidenum">
              <a:rPr lang="en-US" sz="1000">
                <a:solidFill>
                  <a:srgbClr val="8E8E95"/>
                </a:solidFill>
              </a:rPr>
              <a:pPr algn="r" defTabSz="814388">
                <a:lnSpc>
                  <a:spcPct val="100000"/>
                </a:lnSpc>
              </a:pPr>
              <a:t>‹#›</a:t>
            </a:fld>
            <a:endParaRPr lang="en-US" sz="1000">
              <a:solidFill>
                <a:srgbClr val="8E8E95"/>
              </a:solidFill>
            </a:endParaRPr>
          </a:p>
        </p:txBody>
      </p:sp>
      <p:sp>
        <p:nvSpPr>
          <p:cNvPr id="29" name="Picture Placeholder 43"/>
          <p:cNvSpPr>
            <a:spLocks noGrp="1"/>
          </p:cNvSpPr>
          <p:nvPr>
            <p:ph type="pic" sz="quarter" idx="14" hasCustomPrompt="1"/>
          </p:nvPr>
        </p:nvSpPr>
        <p:spPr bwMode="grayWhite">
          <a:xfrm>
            <a:off x="7119938" y="4368800"/>
            <a:ext cx="5102352" cy="2489200"/>
          </a:xfrm>
          <a:solidFill>
            <a:schemeClr val="bg2">
              <a:lumMod val="50000"/>
            </a:schemeClr>
          </a:solidFill>
          <a:ln w="19050">
            <a:solidFill>
              <a:srgbClr val="000000"/>
            </a:solidFill>
          </a:ln>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tx1"/>
                </a:solidFill>
                <a:latin typeface="+mn-lt"/>
                <a:ea typeface="+mn-ea"/>
                <a:cs typeface="+mn-cs"/>
              </a:defRPr>
            </a:lvl1pPr>
          </a:lstStyle>
          <a:p>
            <a:r>
              <a:rPr lang="en-US" dirty="0" smtClean="0"/>
              <a:t>Photo Goes Here</a:t>
            </a:r>
            <a:endParaRPr lang="en-US" dirty="0"/>
          </a:p>
        </p:txBody>
      </p:sp>
      <p:sp>
        <p:nvSpPr>
          <p:cNvPr id="30" name="Picture Placeholder 43"/>
          <p:cNvSpPr>
            <a:spLocks noGrp="1"/>
          </p:cNvSpPr>
          <p:nvPr>
            <p:ph type="pic" sz="quarter" idx="13" hasCustomPrompt="1"/>
          </p:nvPr>
        </p:nvSpPr>
        <p:spPr bwMode="grayWhite">
          <a:xfrm>
            <a:off x="7119938" y="-1"/>
            <a:ext cx="5102352" cy="2095501"/>
          </a:xfrm>
          <a:solidFill>
            <a:schemeClr val="bg2">
              <a:lumMod val="50000"/>
            </a:schemeClr>
          </a:solidFill>
          <a:ln w="19050">
            <a:solidFill>
              <a:srgbClr val="000000"/>
            </a:solidFill>
          </a:ln>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tx1"/>
                </a:solidFill>
                <a:latin typeface="+mn-lt"/>
                <a:ea typeface="+mn-ea"/>
                <a:cs typeface="+mn-cs"/>
              </a:defRPr>
            </a:lvl1pPr>
          </a:lstStyle>
          <a:p>
            <a:r>
              <a:rPr lang="en-US" dirty="0" smtClean="0"/>
              <a:t>Photo Goes Here</a:t>
            </a:r>
            <a:endParaRPr lang="en-US" dirty="0"/>
          </a:p>
        </p:txBody>
      </p:sp>
      <p:sp>
        <p:nvSpPr>
          <p:cNvPr id="31" name="Picture Placeholder 43"/>
          <p:cNvSpPr>
            <a:spLocks noGrp="1"/>
          </p:cNvSpPr>
          <p:nvPr>
            <p:ph type="pic" sz="quarter" idx="12" hasCustomPrompt="1"/>
          </p:nvPr>
        </p:nvSpPr>
        <p:spPr bwMode="grayWhite">
          <a:xfrm>
            <a:off x="7119938" y="2095500"/>
            <a:ext cx="5102352" cy="2374900"/>
          </a:xfrm>
          <a:solidFill>
            <a:schemeClr val="bg2">
              <a:lumMod val="65000"/>
            </a:schemeClr>
          </a:solidFill>
          <a:ln w="19050">
            <a:solidFill>
              <a:srgbClr val="000000"/>
            </a:solidFill>
          </a:ln>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tx1"/>
                </a:solidFill>
                <a:latin typeface="+mn-lt"/>
                <a:ea typeface="+mn-ea"/>
                <a:cs typeface="+mn-cs"/>
              </a:defRPr>
            </a:lvl1pPr>
          </a:lstStyle>
          <a:p>
            <a:r>
              <a:rPr lang="en-US" dirty="0" smtClean="0"/>
              <a:t>Photo Goes Here</a:t>
            </a:r>
            <a:endParaRPr lang="en-US" dirty="0"/>
          </a:p>
        </p:txBody>
      </p:sp>
      <p:sp>
        <p:nvSpPr>
          <p:cNvPr id="36" name="Rectangle 22"/>
          <p:cNvSpPr>
            <a:spLocks noChangeArrowheads="1"/>
          </p:cNvSpPr>
          <p:nvPr userDrawn="1"/>
        </p:nvSpPr>
        <p:spPr bwMode="auto">
          <a:xfrm>
            <a:off x="17676813" y="6626225"/>
            <a:ext cx="304800" cy="234950"/>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1FFB4A55-45DD-4F91-8860-6F9EDE038573}" type="slidenum">
              <a:rPr lang="en-US" sz="1000">
                <a:solidFill>
                  <a:srgbClr val="8E8E95"/>
                </a:solidFill>
              </a:rPr>
              <a:pPr algn="r" defTabSz="814388">
                <a:lnSpc>
                  <a:spcPct val="100000"/>
                </a:lnSpc>
              </a:pPr>
              <a:t>‹#›</a:t>
            </a:fld>
            <a:endParaRPr lang="en-US" sz="1000">
              <a:solidFill>
                <a:srgbClr val="8E8E95"/>
              </a:solidFill>
            </a:endParaRPr>
          </a:p>
        </p:txBody>
      </p:sp>
      <p:sp>
        <p:nvSpPr>
          <p:cNvPr id="38" name="Rectangle 4"/>
          <p:cNvSpPr>
            <a:spLocks noChangeArrowheads="1"/>
          </p:cNvSpPr>
          <p:nvPr userDrawn="1"/>
        </p:nvSpPr>
        <p:spPr bwMode="ltGray">
          <a:xfrm>
            <a:off x="2961481" y="6634163"/>
            <a:ext cx="2022475" cy="188912"/>
          </a:xfrm>
          <a:prstGeom prst="rect">
            <a:avLst/>
          </a:prstGeom>
          <a:noFill/>
          <a:ln w="9525">
            <a:noFill/>
            <a:miter lim="800000"/>
            <a:headEnd/>
            <a:tailEnd/>
          </a:ln>
          <a:effectLst/>
        </p:spPr>
        <p:txBody>
          <a:bodyPr wrap="none" lIns="82124" tIns="41061" rIns="82124" bIns="41061" anchor="b" anchorCtr="1">
            <a:spAutoFit/>
          </a:bodyPr>
          <a:lstStyle/>
          <a:p>
            <a:pPr algn="l" defTabSz="814388">
              <a:lnSpc>
                <a:spcPct val="100000"/>
              </a:lnSpc>
            </a:pPr>
            <a:r>
              <a:rPr lang="en-US" sz="700" dirty="0">
                <a:solidFill>
                  <a:srgbClr val="8E8E95"/>
                </a:solidFill>
              </a:rPr>
              <a:t>© 2009 Cisco Systems, Inc. All rights reserved.</a:t>
            </a:r>
          </a:p>
        </p:txBody>
      </p:sp>
      <p:sp>
        <p:nvSpPr>
          <p:cNvPr id="39" name="Rectangle 5"/>
          <p:cNvSpPr>
            <a:spLocks noChangeArrowheads="1"/>
          </p:cNvSpPr>
          <p:nvPr userDrawn="1"/>
        </p:nvSpPr>
        <p:spPr bwMode="ltGray">
          <a:xfrm>
            <a:off x="6094412" y="6634163"/>
            <a:ext cx="877887" cy="188912"/>
          </a:xfrm>
          <a:prstGeom prst="rect">
            <a:avLst/>
          </a:prstGeom>
          <a:noFill/>
          <a:ln w="9525">
            <a:noFill/>
            <a:miter lim="800000"/>
            <a:headEnd/>
            <a:tailEnd/>
          </a:ln>
          <a:effectLst/>
        </p:spPr>
        <p:txBody>
          <a:bodyPr wrap="none" lIns="82124" tIns="41061" rIns="82124" bIns="41061" anchor="b">
            <a:spAutoFit/>
          </a:bodyPr>
          <a:lstStyle/>
          <a:p>
            <a:pPr algn="r" defTabSz="814388">
              <a:lnSpc>
                <a:spcPct val="100000"/>
              </a:lnSpc>
            </a:pPr>
            <a:r>
              <a:rPr lang="en-US" sz="700" dirty="0">
                <a:solidFill>
                  <a:srgbClr val="8E8E95"/>
                </a:solidFill>
              </a:rPr>
              <a:t>Cisco Confidential</a:t>
            </a:r>
          </a:p>
        </p:txBody>
      </p:sp>
      <p:sp>
        <p:nvSpPr>
          <p:cNvPr id="40" name="Rectangle 6"/>
          <p:cNvSpPr>
            <a:spLocks noChangeArrowheads="1"/>
          </p:cNvSpPr>
          <p:nvPr userDrawn="1"/>
        </p:nvSpPr>
        <p:spPr bwMode="ltGray">
          <a:xfrm>
            <a:off x="1110941" y="6634163"/>
            <a:ext cx="962025" cy="188912"/>
          </a:xfrm>
          <a:prstGeom prst="rect">
            <a:avLst/>
          </a:prstGeom>
          <a:noFill/>
          <a:ln w="9525">
            <a:noFill/>
            <a:miter lim="800000"/>
            <a:headEnd/>
            <a:tailEnd/>
          </a:ln>
          <a:effectLst/>
        </p:spPr>
        <p:txBody>
          <a:bodyPr lIns="82124" tIns="41061" rIns="82124" bIns="41061" anchor="b">
            <a:spAutoFit/>
          </a:bodyPr>
          <a:lstStyle/>
          <a:p>
            <a:pPr algn="l" defTabSz="814388">
              <a:lnSpc>
                <a:spcPct val="100000"/>
              </a:lnSpc>
            </a:pPr>
            <a:r>
              <a:rPr lang="en-US" sz="700" dirty="0" err="1">
                <a:solidFill>
                  <a:srgbClr val="8E8E95"/>
                </a:solidFill>
              </a:rPr>
              <a:t>Presentation_ID</a:t>
            </a:r>
            <a:endParaRPr lang="en-US" sz="700" dirty="0">
              <a:solidFill>
                <a:srgbClr val="8E8E95"/>
              </a:solidFill>
            </a:endParaRPr>
          </a:p>
        </p:txBody>
      </p:sp>
      <p:sp>
        <p:nvSpPr>
          <p:cNvPr id="41" name="Rectangle 7"/>
          <p:cNvSpPr>
            <a:spLocks noChangeArrowheads="1"/>
          </p:cNvSpPr>
          <p:nvPr userDrawn="1"/>
        </p:nvSpPr>
        <p:spPr bwMode="ltGray">
          <a:xfrm>
            <a:off x="11563276" y="6626225"/>
            <a:ext cx="322946" cy="236812"/>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1000">
                <a:solidFill>
                  <a:srgbClr val="8E8E95"/>
                </a:solidFill>
              </a:rPr>
              <a:pPr algn="r" defTabSz="814388">
                <a:lnSpc>
                  <a:spcPct val="100000"/>
                </a:lnSpc>
              </a:pPr>
              <a:t>‹#›</a:t>
            </a:fld>
            <a:endParaRPr lang="en-US" sz="1000" dirty="0">
              <a:solidFill>
                <a:srgbClr val="8E8E95"/>
              </a:solidFill>
            </a:endParaRPr>
          </a:p>
        </p:txBody>
      </p:sp>
    </p:spTree>
  </p:cSld>
  <p:clrMapOvr>
    <a:masterClrMapping/>
  </p:clrMapOvr>
  <p:transition>
    <p:wipe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Vertical 1">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12697" y="2095500"/>
            <a:ext cx="7313295" cy="2389187"/>
          </a:xfrm>
          <a:prstGeom prst="rect">
            <a:avLst/>
          </a:prstGeom>
          <a:noFill/>
          <a:ln w="9525">
            <a:noFill/>
            <a:miter lim="800000"/>
            <a:headEnd/>
            <a:tailEnd/>
          </a:ln>
          <a:effectLst/>
        </p:spPr>
      </p:pic>
      <p:sp>
        <p:nvSpPr>
          <p:cNvPr id="44" name="Rectangle 43"/>
          <p:cNvSpPr/>
          <p:nvPr/>
        </p:nvSpPr>
        <p:spPr>
          <a:xfrm>
            <a:off x="7086473" y="0"/>
            <a:ext cx="5102352"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Picture Placeholder 43"/>
          <p:cNvSpPr>
            <a:spLocks noGrp="1"/>
          </p:cNvSpPr>
          <p:nvPr>
            <p:ph type="pic" sz="quarter" idx="12" hasCustomPrompt="1"/>
          </p:nvPr>
        </p:nvSpPr>
        <p:spPr bwMode="grayWhite">
          <a:xfrm>
            <a:off x="7086473" y="0"/>
            <a:ext cx="5102352" cy="6858000"/>
          </a:xfrm>
          <a:solidFill>
            <a:schemeClr val="bg2">
              <a:lumMod val="75000"/>
              <a:alpha val="46000"/>
            </a:schemeClr>
          </a:solidFill>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tx1"/>
                </a:solidFill>
                <a:latin typeface="+mn-lt"/>
                <a:ea typeface="+mn-ea"/>
                <a:cs typeface="+mn-cs"/>
              </a:defRPr>
            </a:lvl1pPr>
          </a:lstStyle>
          <a:p>
            <a:r>
              <a:rPr lang="en-US" dirty="0" smtClean="0"/>
              <a:t>Photo Goes Here</a:t>
            </a:r>
            <a:endParaRPr lang="en-US" dirty="0"/>
          </a:p>
        </p:txBody>
      </p:sp>
      <p:sp>
        <p:nvSpPr>
          <p:cNvPr id="3" name="Subtitle 2"/>
          <p:cNvSpPr>
            <a:spLocks noGrp="1"/>
          </p:cNvSpPr>
          <p:nvPr>
            <p:ph type="subTitle" idx="1" hasCustomPrompt="1"/>
          </p:nvPr>
        </p:nvSpPr>
        <p:spPr>
          <a:xfrm>
            <a:off x="1079451" y="4733926"/>
            <a:ext cx="5014964" cy="371475"/>
          </a:xfrm>
        </p:spPr>
        <p:txBody>
          <a:bodyPr>
            <a:normAutofit/>
          </a:bodyPr>
          <a:lstStyle>
            <a:lvl1pPr marL="0" indent="0" algn="l">
              <a:buNone/>
              <a:defRPr sz="2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Presenter Name and Title Go Here</a:t>
            </a:r>
            <a:endParaRPr lang="en-US" dirty="0"/>
          </a:p>
        </p:txBody>
      </p:sp>
      <p:sp>
        <p:nvSpPr>
          <p:cNvPr id="2" name="Title 1"/>
          <p:cNvSpPr>
            <a:spLocks noGrp="1"/>
          </p:cNvSpPr>
          <p:nvPr>
            <p:ph type="ctrTitle" hasCustomPrompt="1"/>
          </p:nvPr>
        </p:nvSpPr>
        <p:spPr bwMode="white">
          <a:xfrm>
            <a:off x="1079450" y="2774950"/>
            <a:ext cx="5014964" cy="1022350"/>
          </a:xfrm>
        </p:spPr>
        <p:txBody>
          <a:bodyPr anchor="ctr" anchorCtr="0"/>
          <a:lstStyle>
            <a:lvl1pPr>
              <a:defRPr b="0">
                <a:solidFill>
                  <a:schemeClr val="bg2"/>
                </a:solidFill>
              </a:defRPr>
            </a:lvl1pPr>
          </a:lstStyle>
          <a:p>
            <a:r>
              <a:rPr lang="en-US" dirty="0" smtClean="0"/>
              <a:t>Presentation Title Goes Here</a:t>
            </a:r>
            <a:endParaRPr lang="en-US" dirty="0"/>
          </a:p>
        </p:txBody>
      </p:sp>
      <p:grpSp>
        <p:nvGrpSpPr>
          <p:cNvPr id="92" name="Group 5"/>
          <p:cNvGrpSpPr>
            <a:grpSpLocks/>
          </p:cNvGrpSpPr>
          <p:nvPr userDrawn="1"/>
        </p:nvGrpSpPr>
        <p:grpSpPr bwMode="auto">
          <a:xfrm>
            <a:off x="1055635" y="528479"/>
            <a:ext cx="1447800" cy="769937"/>
            <a:chOff x="384" y="331"/>
            <a:chExt cx="912" cy="485"/>
          </a:xfrm>
        </p:grpSpPr>
        <p:sp>
          <p:nvSpPr>
            <p:cNvPr id="93" name="AutoShape 6"/>
            <p:cNvSpPr>
              <a:spLocks noChangeAspect="1" noChangeArrowheads="1" noTextEdit="1"/>
            </p:cNvSpPr>
            <p:nvPr/>
          </p:nvSpPr>
          <p:spPr bwMode="invGray">
            <a:xfrm>
              <a:off x="384" y="331"/>
              <a:ext cx="912" cy="485"/>
            </a:xfrm>
            <a:prstGeom prst="rect">
              <a:avLst/>
            </a:prstGeom>
            <a:noFill/>
            <a:ln w="9525">
              <a:noFill/>
              <a:miter lim="800000"/>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94" name="Rectangle 7"/>
            <p:cNvSpPr>
              <a:spLocks noChangeArrowheads="1"/>
            </p:cNvSpPr>
            <p:nvPr/>
          </p:nvSpPr>
          <p:spPr bwMode="invGray">
            <a:xfrm>
              <a:off x="640" y="652"/>
              <a:ext cx="42" cy="158"/>
            </a:xfrm>
            <a:prstGeom prst="rect">
              <a:avLst/>
            </a:prstGeom>
            <a:solidFill>
              <a:srgbClr val="FFFFFF"/>
            </a:solidFill>
            <a:ln w="9525">
              <a:noFill/>
              <a:miter lim="800000"/>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95" name="Freeform 8"/>
            <p:cNvSpPr>
              <a:spLocks/>
            </p:cNvSpPr>
            <p:nvPr/>
          </p:nvSpPr>
          <p:spPr bwMode="invGray">
            <a:xfrm>
              <a:off x="882" y="648"/>
              <a:ext cx="120" cy="166"/>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96" name="Freeform 9"/>
            <p:cNvSpPr>
              <a:spLocks/>
            </p:cNvSpPr>
            <p:nvPr/>
          </p:nvSpPr>
          <p:spPr bwMode="invGray">
            <a:xfrm>
              <a:off x="467" y="648"/>
              <a:ext cx="120" cy="166"/>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97" name="Freeform 10"/>
            <p:cNvSpPr>
              <a:spLocks noEditPoints="1"/>
            </p:cNvSpPr>
            <p:nvPr/>
          </p:nvSpPr>
          <p:spPr bwMode="invGray">
            <a:xfrm>
              <a:off x="1046" y="648"/>
              <a:ext cx="165" cy="166"/>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98" name="Freeform 11"/>
            <p:cNvSpPr>
              <a:spLocks/>
            </p:cNvSpPr>
            <p:nvPr/>
          </p:nvSpPr>
          <p:spPr bwMode="invGray">
            <a:xfrm>
              <a:off x="735" y="648"/>
              <a:ext cx="108" cy="166"/>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99" name="Freeform 12"/>
            <p:cNvSpPr>
              <a:spLocks/>
            </p:cNvSpPr>
            <p:nvPr/>
          </p:nvSpPr>
          <p:spPr bwMode="invGray">
            <a:xfrm>
              <a:off x="384" y="462"/>
              <a:ext cx="39" cy="81"/>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100" name="Freeform 13"/>
            <p:cNvSpPr>
              <a:spLocks/>
            </p:cNvSpPr>
            <p:nvPr/>
          </p:nvSpPr>
          <p:spPr bwMode="invGray">
            <a:xfrm>
              <a:off x="494" y="407"/>
              <a:ext cx="39" cy="136"/>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101" name="Freeform 14"/>
            <p:cNvSpPr>
              <a:spLocks/>
            </p:cNvSpPr>
            <p:nvPr/>
          </p:nvSpPr>
          <p:spPr bwMode="invGray">
            <a:xfrm>
              <a:off x="601" y="333"/>
              <a:ext cx="39" cy="249"/>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102" name="Freeform 15"/>
            <p:cNvSpPr>
              <a:spLocks/>
            </p:cNvSpPr>
            <p:nvPr/>
          </p:nvSpPr>
          <p:spPr bwMode="invGray">
            <a:xfrm>
              <a:off x="711" y="407"/>
              <a:ext cx="39" cy="136"/>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103" name="Freeform 16"/>
            <p:cNvSpPr>
              <a:spLocks/>
            </p:cNvSpPr>
            <p:nvPr/>
          </p:nvSpPr>
          <p:spPr bwMode="invGray">
            <a:xfrm>
              <a:off x="818" y="462"/>
              <a:ext cx="42" cy="81"/>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104" name="Freeform 17"/>
            <p:cNvSpPr>
              <a:spLocks/>
            </p:cNvSpPr>
            <p:nvPr/>
          </p:nvSpPr>
          <p:spPr bwMode="invGray">
            <a:xfrm>
              <a:off x="928" y="407"/>
              <a:ext cx="39" cy="136"/>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105" name="Freeform 18"/>
            <p:cNvSpPr>
              <a:spLocks/>
            </p:cNvSpPr>
            <p:nvPr/>
          </p:nvSpPr>
          <p:spPr bwMode="invGray">
            <a:xfrm>
              <a:off x="1037" y="333"/>
              <a:ext cx="40" cy="249"/>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106" name="Freeform 19"/>
            <p:cNvSpPr>
              <a:spLocks/>
            </p:cNvSpPr>
            <p:nvPr/>
          </p:nvSpPr>
          <p:spPr bwMode="invGray">
            <a:xfrm>
              <a:off x="1145" y="407"/>
              <a:ext cx="39" cy="136"/>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107" name="Freeform 20"/>
            <p:cNvSpPr>
              <a:spLocks/>
            </p:cNvSpPr>
            <p:nvPr/>
          </p:nvSpPr>
          <p:spPr bwMode="invGray">
            <a:xfrm>
              <a:off x="1254" y="462"/>
              <a:ext cx="40" cy="81"/>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grpSp>
    </p:spTree>
  </p:cSld>
  <p:clrMapOvr>
    <a:masterClrMapping/>
  </p:clrMapOvr>
  <p:transition>
    <p:wipe dir="r"/>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p:cSld name="Segue Option 4">
    <p:spTree>
      <p:nvGrpSpPr>
        <p:cNvPr id="1" name=""/>
        <p:cNvGrpSpPr/>
        <p:nvPr/>
      </p:nvGrpSpPr>
      <p:grpSpPr>
        <a:xfrm>
          <a:off x="0" y="0"/>
          <a:ext cx="0" cy="0"/>
          <a:chOff x="0" y="0"/>
          <a:chExt cx="0" cy="0"/>
        </a:xfrm>
      </p:grpSpPr>
      <p:sp>
        <p:nvSpPr>
          <p:cNvPr id="31" name="Title 1"/>
          <p:cNvSpPr>
            <a:spLocks noGrp="1"/>
          </p:cNvSpPr>
          <p:nvPr>
            <p:ph type="ctrTitle" hasCustomPrompt="1"/>
          </p:nvPr>
        </p:nvSpPr>
        <p:spPr>
          <a:xfrm>
            <a:off x="1070764" y="4298950"/>
            <a:ext cx="9090824" cy="1022350"/>
          </a:xfrm>
        </p:spPr>
        <p:txBody>
          <a:bodyPr anchor="ctr" anchorCtr="0"/>
          <a:lstStyle>
            <a:lvl1pPr>
              <a:defRPr b="0">
                <a:solidFill>
                  <a:srgbClr val="FFFFFF"/>
                </a:solidFill>
              </a:defRPr>
            </a:lvl1pPr>
          </a:lstStyle>
          <a:p>
            <a:r>
              <a:rPr lang="en-US" dirty="0" smtClean="0"/>
              <a:t>Segue Text Here</a:t>
            </a:r>
            <a:endParaRPr lang="en-US" dirty="0"/>
          </a:p>
        </p:txBody>
      </p:sp>
      <p:sp>
        <p:nvSpPr>
          <p:cNvPr id="18" name="Rectangle 17"/>
          <p:cNvSpPr/>
          <p:nvPr/>
        </p:nvSpPr>
        <p:spPr>
          <a:xfrm>
            <a:off x="-32068" y="1618487"/>
            <a:ext cx="12252960" cy="2367725"/>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Picture Placeholder 43"/>
          <p:cNvSpPr>
            <a:spLocks noGrp="1"/>
          </p:cNvSpPr>
          <p:nvPr>
            <p:ph type="pic" sz="quarter" idx="12" hasCustomPrompt="1"/>
          </p:nvPr>
        </p:nvSpPr>
        <p:spPr bwMode="grayWhite">
          <a:xfrm>
            <a:off x="-32068" y="1618488"/>
            <a:ext cx="12252960" cy="2359152"/>
          </a:xfrm>
          <a:solidFill>
            <a:schemeClr val="bg2">
              <a:lumMod val="65000"/>
            </a:schemeClr>
          </a:solidFill>
          <a:ln w="19050">
            <a:solidFill>
              <a:srgbClr val="C0C0C4"/>
            </a:solidFill>
          </a:ln>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tx1"/>
                </a:solidFill>
                <a:latin typeface="+mn-lt"/>
                <a:ea typeface="+mn-ea"/>
                <a:cs typeface="+mn-cs"/>
              </a:defRPr>
            </a:lvl1pPr>
          </a:lstStyle>
          <a:p>
            <a:r>
              <a:rPr lang="en-US" dirty="0" smtClean="0"/>
              <a:t>Photo Goes Here</a:t>
            </a:r>
            <a:endParaRPr lang="en-US" dirty="0"/>
          </a:p>
        </p:txBody>
      </p:sp>
      <p:sp>
        <p:nvSpPr>
          <p:cNvPr id="28" name="Rectangle 4"/>
          <p:cNvSpPr>
            <a:spLocks noChangeArrowheads="1"/>
          </p:cNvSpPr>
          <p:nvPr userDrawn="1"/>
        </p:nvSpPr>
        <p:spPr bwMode="ltGray">
          <a:xfrm>
            <a:off x="2961481" y="6634163"/>
            <a:ext cx="2022475" cy="188912"/>
          </a:xfrm>
          <a:prstGeom prst="rect">
            <a:avLst/>
          </a:prstGeom>
          <a:noFill/>
          <a:ln w="9525">
            <a:noFill/>
            <a:miter lim="800000"/>
            <a:headEnd/>
            <a:tailEnd/>
          </a:ln>
          <a:effectLst/>
        </p:spPr>
        <p:txBody>
          <a:bodyPr wrap="none" lIns="82124" tIns="41061" rIns="82124" bIns="41061" anchor="b" anchorCtr="1">
            <a:spAutoFit/>
          </a:bodyPr>
          <a:lstStyle/>
          <a:p>
            <a:pPr algn="l" defTabSz="814388">
              <a:lnSpc>
                <a:spcPct val="100000"/>
              </a:lnSpc>
            </a:pPr>
            <a:r>
              <a:rPr lang="en-US" sz="700" dirty="0">
                <a:solidFill>
                  <a:srgbClr val="8E8E95"/>
                </a:solidFill>
              </a:rPr>
              <a:t>© 2009 Cisco Systems, Inc. All rights reserved.</a:t>
            </a:r>
          </a:p>
        </p:txBody>
      </p:sp>
      <p:sp>
        <p:nvSpPr>
          <p:cNvPr id="29" name="Rectangle 5"/>
          <p:cNvSpPr>
            <a:spLocks noChangeArrowheads="1"/>
          </p:cNvSpPr>
          <p:nvPr userDrawn="1"/>
        </p:nvSpPr>
        <p:spPr bwMode="ltGray">
          <a:xfrm>
            <a:off x="6094412" y="6634163"/>
            <a:ext cx="877887" cy="188912"/>
          </a:xfrm>
          <a:prstGeom prst="rect">
            <a:avLst/>
          </a:prstGeom>
          <a:noFill/>
          <a:ln w="9525">
            <a:noFill/>
            <a:miter lim="800000"/>
            <a:headEnd/>
            <a:tailEnd/>
          </a:ln>
          <a:effectLst/>
        </p:spPr>
        <p:txBody>
          <a:bodyPr wrap="none" lIns="82124" tIns="41061" rIns="82124" bIns="41061" anchor="b">
            <a:spAutoFit/>
          </a:bodyPr>
          <a:lstStyle/>
          <a:p>
            <a:pPr algn="r" defTabSz="814388">
              <a:lnSpc>
                <a:spcPct val="100000"/>
              </a:lnSpc>
            </a:pPr>
            <a:r>
              <a:rPr lang="en-US" sz="700" dirty="0">
                <a:solidFill>
                  <a:srgbClr val="8E8E95"/>
                </a:solidFill>
              </a:rPr>
              <a:t>Cisco Confidential</a:t>
            </a:r>
          </a:p>
        </p:txBody>
      </p:sp>
      <p:sp>
        <p:nvSpPr>
          <p:cNvPr id="30" name="Rectangle 6"/>
          <p:cNvSpPr>
            <a:spLocks noChangeArrowheads="1"/>
          </p:cNvSpPr>
          <p:nvPr userDrawn="1"/>
        </p:nvSpPr>
        <p:spPr bwMode="ltGray">
          <a:xfrm>
            <a:off x="1110941" y="6634163"/>
            <a:ext cx="962025" cy="188912"/>
          </a:xfrm>
          <a:prstGeom prst="rect">
            <a:avLst/>
          </a:prstGeom>
          <a:noFill/>
          <a:ln w="9525">
            <a:noFill/>
            <a:miter lim="800000"/>
            <a:headEnd/>
            <a:tailEnd/>
          </a:ln>
          <a:effectLst/>
        </p:spPr>
        <p:txBody>
          <a:bodyPr lIns="82124" tIns="41061" rIns="82124" bIns="41061" anchor="b">
            <a:spAutoFit/>
          </a:bodyPr>
          <a:lstStyle/>
          <a:p>
            <a:pPr algn="l" defTabSz="814388">
              <a:lnSpc>
                <a:spcPct val="100000"/>
              </a:lnSpc>
            </a:pPr>
            <a:r>
              <a:rPr lang="en-US" sz="700" dirty="0" err="1">
                <a:solidFill>
                  <a:srgbClr val="8E8E95"/>
                </a:solidFill>
              </a:rPr>
              <a:t>Presentation_ID</a:t>
            </a:r>
            <a:endParaRPr lang="en-US" sz="700" dirty="0">
              <a:solidFill>
                <a:srgbClr val="8E8E95"/>
              </a:solidFill>
            </a:endParaRPr>
          </a:p>
        </p:txBody>
      </p:sp>
      <p:sp>
        <p:nvSpPr>
          <p:cNvPr id="32" name="Rectangle 7"/>
          <p:cNvSpPr>
            <a:spLocks noChangeArrowheads="1"/>
          </p:cNvSpPr>
          <p:nvPr userDrawn="1"/>
        </p:nvSpPr>
        <p:spPr bwMode="ltGray">
          <a:xfrm>
            <a:off x="11563276" y="6626225"/>
            <a:ext cx="322946" cy="236812"/>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1000">
                <a:solidFill>
                  <a:srgbClr val="8E8E95"/>
                </a:solidFill>
              </a:rPr>
              <a:pPr algn="r" defTabSz="814388">
                <a:lnSpc>
                  <a:spcPct val="100000"/>
                </a:lnSpc>
              </a:pPr>
              <a:t>‹#›</a:t>
            </a:fld>
            <a:endParaRPr lang="en-US" sz="1000" dirty="0">
              <a:solidFill>
                <a:srgbClr val="8E8E95"/>
              </a:solidFill>
            </a:endParaRPr>
          </a:p>
        </p:txBody>
      </p:sp>
    </p:spTree>
  </p:cSld>
  <p:clrMapOvr>
    <a:masterClrMapping/>
  </p:clrMapOvr>
  <p:transition>
    <p:wipe dir="r"/>
  </p:transition>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p:cSld name="Segue Option 5">
    <p:spTree>
      <p:nvGrpSpPr>
        <p:cNvPr id="1" name=""/>
        <p:cNvGrpSpPr/>
        <p:nvPr/>
      </p:nvGrpSpPr>
      <p:grpSpPr>
        <a:xfrm>
          <a:off x="0" y="0"/>
          <a:ext cx="0" cy="0"/>
          <a:chOff x="0" y="0"/>
          <a:chExt cx="0" cy="0"/>
        </a:xfrm>
      </p:grpSpPr>
      <p:sp>
        <p:nvSpPr>
          <p:cNvPr id="26" name="Rectangle 3"/>
          <p:cNvSpPr>
            <a:spLocks noChangeArrowheads="1"/>
          </p:cNvSpPr>
          <p:nvPr userDrawn="1"/>
        </p:nvSpPr>
        <p:spPr bwMode="hidden">
          <a:xfrm>
            <a:off x="0" y="3992880"/>
            <a:ext cx="12188825" cy="1184910"/>
          </a:xfrm>
          <a:prstGeom prst="rect">
            <a:avLst/>
          </a:prstGeom>
          <a:gradFill rotWithShape="1">
            <a:gsLst>
              <a:gs pos="0">
                <a:srgbClr val="8E8E95">
                  <a:alpha val="49804"/>
                </a:srgbClr>
              </a:gs>
              <a:gs pos="100000">
                <a:srgbClr val="8E8E95">
                  <a:gamma/>
                  <a:shade val="46275"/>
                  <a:invGamma/>
                  <a:alpha val="0"/>
                </a:srgbClr>
              </a:gs>
            </a:gsLst>
            <a:lin ang="5400000" scaled="1"/>
          </a:gradFill>
          <a:ln w="9525" algn="ctr">
            <a:noFill/>
            <a:miter lim="800000"/>
            <a:headEnd/>
            <a:tailEnd/>
          </a:ln>
          <a:effectLst/>
        </p:spPr>
        <p:txBody>
          <a:bodyPr lIns="82124" tIns="41061" rIns="82124" bIns="41061" anchor="ctr"/>
          <a:lstStyle/>
          <a:p>
            <a:endParaRPr lang="en-US">
              <a:solidFill>
                <a:srgbClr val="FFFFFF"/>
              </a:solidFill>
            </a:endParaRPr>
          </a:p>
        </p:txBody>
      </p:sp>
      <p:sp>
        <p:nvSpPr>
          <p:cNvPr id="25" name="Title 1"/>
          <p:cNvSpPr>
            <a:spLocks noGrp="1"/>
          </p:cNvSpPr>
          <p:nvPr>
            <p:ph type="ctrTitle" hasCustomPrompt="1"/>
          </p:nvPr>
        </p:nvSpPr>
        <p:spPr>
          <a:xfrm>
            <a:off x="1070764" y="4298950"/>
            <a:ext cx="9090824" cy="1022350"/>
          </a:xfrm>
        </p:spPr>
        <p:txBody>
          <a:bodyPr anchor="ctr" anchorCtr="0"/>
          <a:lstStyle>
            <a:lvl1pPr>
              <a:defRPr b="0">
                <a:solidFill>
                  <a:srgbClr val="FFFFFF"/>
                </a:solidFill>
              </a:defRPr>
            </a:lvl1pPr>
          </a:lstStyle>
          <a:p>
            <a:r>
              <a:rPr lang="en-US" dirty="0" smtClean="0"/>
              <a:t>Segue Text Here</a:t>
            </a:r>
            <a:endParaRPr lang="en-US" dirty="0"/>
          </a:p>
        </p:txBody>
      </p:sp>
      <p:sp>
        <p:nvSpPr>
          <p:cNvPr id="16" name="Rectangle 15"/>
          <p:cNvSpPr/>
          <p:nvPr/>
        </p:nvSpPr>
        <p:spPr bwMode="grayWhite">
          <a:xfrm>
            <a:off x="-32068" y="1618487"/>
            <a:ext cx="12252960" cy="2367725"/>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Picture Placeholder 43"/>
          <p:cNvSpPr>
            <a:spLocks noGrp="1"/>
          </p:cNvSpPr>
          <p:nvPr>
            <p:ph type="pic" sz="quarter" idx="12" hasCustomPrompt="1"/>
          </p:nvPr>
        </p:nvSpPr>
        <p:spPr bwMode="grayWhite">
          <a:xfrm>
            <a:off x="-32068" y="1618488"/>
            <a:ext cx="12252960" cy="2359152"/>
          </a:xfrm>
          <a:solidFill>
            <a:schemeClr val="bg2">
              <a:lumMod val="65000"/>
            </a:schemeClr>
          </a:solidFill>
          <a:ln w="19050">
            <a:solidFill>
              <a:srgbClr val="C0C0C4"/>
            </a:solidFill>
          </a:ln>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tx1"/>
                </a:solidFill>
                <a:latin typeface="+mn-lt"/>
                <a:ea typeface="+mn-ea"/>
                <a:cs typeface="+mn-cs"/>
              </a:defRPr>
            </a:lvl1pPr>
          </a:lstStyle>
          <a:p>
            <a:r>
              <a:rPr lang="en-US" dirty="0" smtClean="0"/>
              <a:t>Photo Goes Here</a:t>
            </a:r>
            <a:endParaRPr lang="en-US" dirty="0"/>
          </a:p>
        </p:txBody>
      </p:sp>
      <p:sp>
        <p:nvSpPr>
          <p:cNvPr id="30" name="Rectangle 4"/>
          <p:cNvSpPr>
            <a:spLocks noChangeArrowheads="1"/>
          </p:cNvSpPr>
          <p:nvPr userDrawn="1"/>
        </p:nvSpPr>
        <p:spPr bwMode="ltGray">
          <a:xfrm>
            <a:off x="2961481" y="6634163"/>
            <a:ext cx="2022475" cy="188912"/>
          </a:xfrm>
          <a:prstGeom prst="rect">
            <a:avLst/>
          </a:prstGeom>
          <a:noFill/>
          <a:ln w="9525">
            <a:noFill/>
            <a:miter lim="800000"/>
            <a:headEnd/>
            <a:tailEnd/>
          </a:ln>
          <a:effectLst/>
        </p:spPr>
        <p:txBody>
          <a:bodyPr wrap="none" lIns="82124" tIns="41061" rIns="82124" bIns="41061" anchor="b" anchorCtr="1">
            <a:spAutoFit/>
          </a:bodyPr>
          <a:lstStyle/>
          <a:p>
            <a:pPr algn="l" defTabSz="814388">
              <a:lnSpc>
                <a:spcPct val="100000"/>
              </a:lnSpc>
            </a:pPr>
            <a:r>
              <a:rPr lang="en-US" sz="700" dirty="0">
                <a:solidFill>
                  <a:srgbClr val="8E8E95"/>
                </a:solidFill>
              </a:rPr>
              <a:t>© 2009 Cisco Systems, Inc. All rights reserved.</a:t>
            </a:r>
          </a:p>
        </p:txBody>
      </p:sp>
      <p:sp>
        <p:nvSpPr>
          <p:cNvPr id="31" name="Rectangle 5"/>
          <p:cNvSpPr>
            <a:spLocks noChangeArrowheads="1"/>
          </p:cNvSpPr>
          <p:nvPr userDrawn="1"/>
        </p:nvSpPr>
        <p:spPr bwMode="ltGray">
          <a:xfrm>
            <a:off x="6094412" y="6634163"/>
            <a:ext cx="877887" cy="188912"/>
          </a:xfrm>
          <a:prstGeom prst="rect">
            <a:avLst/>
          </a:prstGeom>
          <a:noFill/>
          <a:ln w="9525">
            <a:noFill/>
            <a:miter lim="800000"/>
            <a:headEnd/>
            <a:tailEnd/>
          </a:ln>
          <a:effectLst/>
        </p:spPr>
        <p:txBody>
          <a:bodyPr wrap="none" lIns="82124" tIns="41061" rIns="82124" bIns="41061" anchor="b">
            <a:spAutoFit/>
          </a:bodyPr>
          <a:lstStyle/>
          <a:p>
            <a:pPr algn="r" defTabSz="814388">
              <a:lnSpc>
                <a:spcPct val="100000"/>
              </a:lnSpc>
            </a:pPr>
            <a:r>
              <a:rPr lang="en-US" sz="700" dirty="0">
                <a:solidFill>
                  <a:srgbClr val="8E8E95"/>
                </a:solidFill>
              </a:rPr>
              <a:t>Cisco Confidential</a:t>
            </a:r>
          </a:p>
        </p:txBody>
      </p:sp>
      <p:sp>
        <p:nvSpPr>
          <p:cNvPr id="32" name="Rectangle 6"/>
          <p:cNvSpPr>
            <a:spLocks noChangeArrowheads="1"/>
          </p:cNvSpPr>
          <p:nvPr userDrawn="1"/>
        </p:nvSpPr>
        <p:spPr bwMode="ltGray">
          <a:xfrm>
            <a:off x="1110941" y="6634163"/>
            <a:ext cx="962025" cy="188912"/>
          </a:xfrm>
          <a:prstGeom prst="rect">
            <a:avLst/>
          </a:prstGeom>
          <a:noFill/>
          <a:ln w="9525">
            <a:noFill/>
            <a:miter lim="800000"/>
            <a:headEnd/>
            <a:tailEnd/>
          </a:ln>
          <a:effectLst/>
        </p:spPr>
        <p:txBody>
          <a:bodyPr lIns="82124" tIns="41061" rIns="82124" bIns="41061" anchor="b">
            <a:spAutoFit/>
          </a:bodyPr>
          <a:lstStyle/>
          <a:p>
            <a:pPr algn="l" defTabSz="814388">
              <a:lnSpc>
                <a:spcPct val="100000"/>
              </a:lnSpc>
            </a:pPr>
            <a:r>
              <a:rPr lang="en-US" sz="700" dirty="0" err="1">
                <a:solidFill>
                  <a:srgbClr val="8E8E95"/>
                </a:solidFill>
              </a:rPr>
              <a:t>Presentation_ID</a:t>
            </a:r>
            <a:endParaRPr lang="en-US" sz="700" dirty="0">
              <a:solidFill>
                <a:srgbClr val="8E8E95"/>
              </a:solidFill>
            </a:endParaRPr>
          </a:p>
        </p:txBody>
      </p:sp>
      <p:sp>
        <p:nvSpPr>
          <p:cNvPr id="33" name="Rectangle 7"/>
          <p:cNvSpPr>
            <a:spLocks noChangeArrowheads="1"/>
          </p:cNvSpPr>
          <p:nvPr userDrawn="1"/>
        </p:nvSpPr>
        <p:spPr bwMode="ltGray">
          <a:xfrm>
            <a:off x="11563276" y="6626225"/>
            <a:ext cx="322946" cy="236812"/>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1000">
                <a:solidFill>
                  <a:srgbClr val="8E8E95"/>
                </a:solidFill>
              </a:rPr>
              <a:pPr algn="r" defTabSz="814388">
                <a:lnSpc>
                  <a:spcPct val="100000"/>
                </a:lnSpc>
              </a:pPr>
              <a:t>‹#›</a:t>
            </a:fld>
            <a:endParaRPr lang="en-US" sz="1000" dirty="0">
              <a:solidFill>
                <a:srgbClr val="8E8E95"/>
              </a:solidFill>
            </a:endParaRPr>
          </a:p>
        </p:txBody>
      </p:sp>
    </p:spTree>
  </p:cSld>
  <p:clrMapOvr>
    <a:masterClrMapping/>
  </p:clrMapOvr>
  <p:transition>
    <p:wipe dir="r"/>
  </p:transition>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p:cSld name="Closing Slide">
    <p:spTree>
      <p:nvGrpSpPr>
        <p:cNvPr id="1" name=""/>
        <p:cNvGrpSpPr/>
        <p:nvPr/>
      </p:nvGrpSpPr>
      <p:grpSpPr>
        <a:xfrm>
          <a:off x="0" y="0"/>
          <a:ext cx="0" cy="0"/>
          <a:chOff x="0" y="0"/>
          <a:chExt cx="0" cy="0"/>
        </a:xfrm>
      </p:grpSpPr>
      <p:grpSp>
        <p:nvGrpSpPr>
          <p:cNvPr id="2" name="Group 5"/>
          <p:cNvGrpSpPr>
            <a:grpSpLocks/>
          </p:cNvGrpSpPr>
          <p:nvPr/>
        </p:nvGrpSpPr>
        <p:grpSpPr bwMode="auto">
          <a:xfrm>
            <a:off x="4234396" y="2216898"/>
            <a:ext cx="3724212" cy="1980528"/>
            <a:chOff x="384" y="331"/>
            <a:chExt cx="912" cy="485"/>
          </a:xfrm>
        </p:grpSpPr>
        <p:sp>
          <p:nvSpPr>
            <p:cNvPr id="30" name="AutoShape 6"/>
            <p:cNvSpPr>
              <a:spLocks noChangeAspect="1" noChangeArrowheads="1" noTextEdit="1"/>
            </p:cNvSpPr>
            <p:nvPr/>
          </p:nvSpPr>
          <p:spPr bwMode="invGray">
            <a:xfrm>
              <a:off x="384" y="331"/>
              <a:ext cx="912" cy="485"/>
            </a:xfrm>
            <a:prstGeom prst="rect">
              <a:avLst/>
            </a:prstGeom>
            <a:noFill/>
            <a:ln w="9525">
              <a:noFill/>
              <a:miter lim="800000"/>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31" name="Rectangle 7"/>
            <p:cNvSpPr>
              <a:spLocks noChangeArrowheads="1"/>
            </p:cNvSpPr>
            <p:nvPr/>
          </p:nvSpPr>
          <p:spPr bwMode="invGray">
            <a:xfrm>
              <a:off x="640" y="652"/>
              <a:ext cx="42" cy="158"/>
            </a:xfrm>
            <a:prstGeom prst="rect">
              <a:avLst/>
            </a:prstGeom>
            <a:solidFill>
              <a:srgbClr val="FFFFFF"/>
            </a:solidFill>
            <a:ln w="9525">
              <a:noFill/>
              <a:miter lim="800000"/>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32" name="Freeform 8"/>
            <p:cNvSpPr>
              <a:spLocks/>
            </p:cNvSpPr>
            <p:nvPr/>
          </p:nvSpPr>
          <p:spPr bwMode="invGray">
            <a:xfrm>
              <a:off x="882" y="648"/>
              <a:ext cx="120" cy="166"/>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33" name="Freeform 9"/>
            <p:cNvSpPr>
              <a:spLocks/>
            </p:cNvSpPr>
            <p:nvPr/>
          </p:nvSpPr>
          <p:spPr bwMode="invGray">
            <a:xfrm>
              <a:off x="467" y="648"/>
              <a:ext cx="120" cy="166"/>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34" name="Freeform 10"/>
            <p:cNvSpPr>
              <a:spLocks noEditPoints="1"/>
            </p:cNvSpPr>
            <p:nvPr/>
          </p:nvSpPr>
          <p:spPr bwMode="invGray">
            <a:xfrm>
              <a:off x="1046" y="648"/>
              <a:ext cx="165" cy="166"/>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35" name="Freeform 11"/>
            <p:cNvSpPr>
              <a:spLocks/>
            </p:cNvSpPr>
            <p:nvPr/>
          </p:nvSpPr>
          <p:spPr bwMode="invGray">
            <a:xfrm>
              <a:off x="735" y="648"/>
              <a:ext cx="108" cy="166"/>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36" name="Freeform 12"/>
            <p:cNvSpPr>
              <a:spLocks/>
            </p:cNvSpPr>
            <p:nvPr/>
          </p:nvSpPr>
          <p:spPr bwMode="invGray">
            <a:xfrm>
              <a:off x="384" y="462"/>
              <a:ext cx="39" cy="81"/>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37" name="Freeform 13"/>
            <p:cNvSpPr>
              <a:spLocks/>
            </p:cNvSpPr>
            <p:nvPr/>
          </p:nvSpPr>
          <p:spPr bwMode="invGray">
            <a:xfrm>
              <a:off x="494" y="407"/>
              <a:ext cx="39" cy="136"/>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38" name="Freeform 14"/>
            <p:cNvSpPr>
              <a:spLocks/>
            </p:cNvSpPr>
            <p:nvPr/>
          </p:nvSpPr>
          <p:spPr bwMode="invGray">
            <a:xfrm>
              <a:off x="601" y="333"/>
              <a:ext cx="39" cy="249"/>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39" name="Freeform 15"/>
            <p:cNvSpPr>
              <a:spLocks/>
            </p:cNvSpPr>
            <p:nvPr/>
          </p:nvSpPr>
          <p:spPr bwMode="invGray">
            <a:xfrm>
              <a:off x="711" y="407"/>
              <a:ext cx="39" cy="136"/>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40" name="Freeform 16"/>
            <p:cNvSpPr>
              <a:spLocks/>
            </p:cNvSpPr>
            <p:nvPr/>
          </p:nvSpPr>
          <p:spPr bwMode="invGray">
            <a:xfrm>
              <a:off x="818" y="462"/>
              <a:ext cx="42" cy="81"/>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41" name="Freeform 17"/>
            <p:cNvSpPr>
              <a:spLocks/>
            </p:cNvSpPr>
            <p:nvPr/>
          </p:nvSpPr>
          <p:spPr bwMode="invGray">
            <a:xfrm>
              <a:off x="928" y="407"/>
              <a:ext cx="39" cy="136"/>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42" name="Freeform 18"/>
            <p:cNvSpPr>
              <a:spLocks/>
            </p:cNvSpPr>
            <p:nvPr/>
          </p:nvSpPr>
          <p:spPr bwMode="invGray">
            <a:xfrm>
              <a:off x="1037" y="333"/>
              <a:ext cx="40" cy="249"/>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43" name="Freeform 19"/>
            <p:cNvSpPr>
              <a:spLocks/>
            </p:cNvSpPr>
            <p:nvPr/>
          </p:nvSpPr>
          <p:spPr bwMode="invGray">
            <a:xfrm>
              <a:off x="1145" y="407"/>
              <a:ext cx="39" cy="136"/>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44" name="Freeform 20"/>
            <p:cNvSpPr>
              <a:spLocks/>
            </p:cNvSpPr>
            <p:nvPr/>
          </p:nvSpPr>
          <p:spPr bwMode="invGray">
            <a:xfrm>
              <a:off x="1254" y="462"/>
              <a:ext cx="40" cy="81"/>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grpSp>
      <p:grpSp>
        <p:nvGrpSpPr>
          <p:cNvPr id="49" name="Group 5"/>
          <p:cNvGrpSpPr>
            <a:grpSpLocks/>
          </p:cNvGrpSpPr>
          <p:nvPr userDrawn="1"/>
        </p:nvGrpSpPr>
        <p:grpSpPr bwMode="auto">
          <a:xfrm>
            <a:off x="4234396" y="2216898"/>
            <a:ext cx="3724212" cy="1980528"/>
            <a:chOff x="384" y="331"/>
            <a:chExt cx="912" cy="485"/>
          </a:xfrm>
        </p:grpSpPr>
        <p:sp>
          <p:nvSpPr>
            <p:cNvPr id="50" name="AutoShape 6"/>
            <p:cNvSpPr>
              <a:spLocks noChangeAspect="1" noChangeArrowheads="1" noTextEdit="1"/>
            </p:cNvSpPr>
            <p:nvPr/>
          </p:nvSpPr>
          <p:spPr bwMode="invGray">
            <a:xfrm>
              <a:off x="384" y="331"/>
              <a:ext cx="912" cy="485"/>
            </a:xfrm>
            <a:prstGeom prst="rect">
              <a:avLst/>
            </a:prstGeom>
            <a:noFill/>
            <a:ln w="9525">
              <a:noFill/>
              <a:miter lim="800000"/>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51" name="Rectangle 7"/>
            <p:cNvSpPr>
              <a:spLocks noChangeArrowheads="1"/>
            </p:cNvSpPr>
            <p:nvPr/>
          </p:nvSpPr>
          <p:spPr bwMode="invGray">
            <a:xfrm>
              <a:off x="640" y="652"/>
              <a:ext cx="42" cy="158"/>
            </a:xfrm>
            <a:prstGeom prst="rect">
              <a:avLst/>
            </a:prstGeom>
            <a:solidFill>
              <a:srgbClr val="FFFFFF"/>
            </a:solidFill>
            <a:ln w="9525">
              <a:noFill/>
              <a:miter lim="800000"/>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52" name="Freeform 8"/>
            <p:cNvSpPr>
              <a:spLocks/>
            </p:cNvSpPr>
            <p:nvPr/>
          </p:nvSpPr>
          <p:spPr bwMode="invGray">
            <a:xfrm>
              <a:off x="882" y="648"/>
              <a:ext cx="120" cy="166"/>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53" name="Freeform 9"/>
            <p:cNvSpPr>
              <a:spLocks/>
            </p:cNvSpPr>
            <p:nvPr/>
          </p:nvSpPr>
          <p:spPr bwMode="invGray">
            <a:xfrm>
              <a:off x="467" y="648"/>
              <a:ext cx="120" cy="166"/>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54" name="Freeform 10"/>
            <p:cNvSpPr>
              <a:spLocks noEditPoints="1"/>
            </p:cNvSpPr>
            <p:nvPr/>
          </p:nvSpPr>
          <p:spPr bwMode="invGray">
            <a:xfrm>
              <a:off x="1046" y="648"/>
              <a:ext cx="165" cy="166"/>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55" name="Freeform 11"/>
            <p:cNvSpPr>
              <a:spLocks/>
            </p:cNvSpPr>
            <p:nvPr/>
          </p:nvSpPr>
          <p:spPr bwMode="invGray">
            <a:xfrm>
              <a:off x="735" y="648"/>
              <a:ext cx="108" cy="166"/>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56" name="Freeform 12"/>
            <p:cNvSpPr>
              <a:spLocks/>
            </p:cNvSpPr>
            <p:nvPr/>
          </p:nvSpPr>
          <p:spPr bwMode="invGray">
            <a:xfrm>
              <a:off x="384" y="462"/>
              <a:ext cx="39" cy="81"/>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57" name="Freeform 13"/>
            <p:cNvSpPr>
              <a:spLocks/>
            </p:cNvSpPr>
            <p:nvPr/>
          </p:nvSpPr>
          <p:spPr bwMode="invGray">
            <a:xfrm>
              <a:off x="494" y="407"/>
              <a:ext cx="39" cy="136"/>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58" name="Freeform 14"/>
            <p:cNvSpPr>
              <a:spLocks/>
            </p:cNvSpPr>
            <p:nvPr/>
          </p:nvSpPr>
          <p:spPr bwMode="invGray">
            <a:xfrm>
              <a:off x="601" y="333"/>
              <a:ext cx="39" cy="249"/>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59" name="Freeform 15"/>
            <p:cNvSpPr>
              <a:spLocks/>
            </p:cNvSpPr>
            <p:nvPr/>
          </p:nvSpPr>
          <p:spPr bwMode="invGray">
            <a:xfrm>
              <a:off x="711" y="407"/>
              <a:ext cx="39" cy="136"/>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60" name="Freeform 16"/>
            <p:cNvSpPr>
              <a:spLocks/>
            </p:cNvSpPr>
            <p:nvPr/>
          </p:nvSpPr>
          <p:spPr bwMode="invGray">
            <a:xfrm>
              <a:off x="818" y="462"/>
              <a:ext cx="42" cy="81"/>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61" name="Freeform 17"/>
            <p:cNvSpPr>
              <a:spLocks/>
            </p:cNvSpPr>
            <p:nvPr/>
          </p:nvSpPr>
          <p:spPr bwMode="invGray">
            <a:xfrm>
              <a:off x="928" y="407"/>
              <a:ext cx="39" cy="136"/>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62" name="Freeform 18"/>
            <p:cNvSpPr>
              <a:spLocks/>
            </p:cNvSpPr>
            <p:nvPr/>
          </p:nvSpPr>
          <p:spPr bwMode="invGray">
            <a:xfrm>
              <a:off x="1037" y="333"/>
              <a:ext cx="40" cy="249"/>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63" name="Freeform 19"/>
            <p:cNvSpPr>
              <a:spLocks/>
            </p:cNvSpPr>
            <p:nvPr/>
          </p:nvSpPr>
          <p:spPr bwMode="invGray">
            <a:xfrm>
              <a:off x="1145" y="407"/>
              <a:ext cx="39" cy="136"/>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64" name="Freeform 20"/>
            <p:cNvSpPr>
              <a:spLocks/>
            </p:cNvSpPr>
            <p:nvPr/>
          </p:nvSpPr>
          <p:spPr bwMode="invGray">
            <a:xfrm>
              <a:off x="1254" y="462"/>
              <a:ext cx="40" cy="81"/>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grpSp>
    </p:spTree>
  </p:cSld>
  <p:clrMapOvr>
    <a:masterClrMapping/>
  </p:clrMapOvr>
  <p:transition>
    <p:wipe dir="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Title Slide Vertical 2">
    <p:spTree>
      <p:nvGrpSpPr>
        <p:cNvPr id="1" name=""/>
        <p:cNvGrpSpPr/>
        <p:nvPr/>
      </p:nvGrpSpPr>
      <p:grpSpPr>
        <a:xfrm>
          <a:off x="0" y="0"/>
          <a:ext cx="0" cy="0"/>
          <a:chOff x="0" y="0"/>
          <a:chExt cx="0" cy="0"/>
        </a:xfrm>
      </p:grpSpPr>
      <p:pic>
        <p:nvPicPr>
          <p:cNvPr id="99" name="Picture 2"/>
          <p:cNvPicPr>
            <a:picLocks noChangeAspect="1" noChangeArrowheads="1"/>
          </p:cNvPicPr>
          <p:nvPr userDrawn="1"/>
        </p:nvPicPr>
        <p:blipFill>
          <a:blip r:embed="rId2" cstate="print"/>
          <a:srcRect/>
          <a:stretch>
            <a:fillRect/>
          </a:stretch>
        </p:blipFill>
        <p:spPr bwMode="auto">
          <a:xfrm>
            <a:off x="-12697" y="2095500"/>
            <a:ext cx="7313295" cy="2389187"/>
          </a:xfrm>
          <a:prstGeom prst="rect">
            <a:avLst/>
          </a:prstGeom>
          <a:noFill/>
          <a:ln w="9525">
            <a:noFill/>
            <a:miter lim="800000"/>
            <a:headEnd/>
            <a:tailEnd/>
          </a:ln>
          <a:effectLst/>
        </p:spPr>
      </p:pic>
      <p:sp>
        <p:nvSpPr>
          <p:cNvPr id="47" name="Rectangle 46"/>
          <p:cNvSpPr/>
          <p:nvPr/>
        </p:nvSpPr>
        <p:spPr>
          <a:xfrm>
            <a:off x="7086473" y="0"/>
            <a:ext cx="5102352"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Picture Placeholder 43"/>
          <p:cNvSpPr>
            <a:spLocks noGrp="1"/>
          </p:cNvSpPr>
          <p:nvPr>
            <p:ph type="pic" sz="quarter" idx="12" hasCustomPrompt="1"/>
          </p:nvPr>
        </p:nvSpPr>
        <p:spPr bwMode="grayWhite">
          <a:xfrm>
            <a:off x="7086473" y="0"/>
            <a:ext cx="5102352" cy="6858000"/>
          </a:xfrm>
          <a:solidFill>
            <a:schemeClr val="bg2">
              <a:lumMod val="75000"/>
              <a:alpha val="46000"/>
            </a:schemeClr>
          </a:solidFill>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tx1"/>
                </a:solidFill>
                <a:latin typeface="+mn-lt"/>
                <a:ea typeface="+mn-ea"/>
                <a:cs typeface="+mn-cs"/>
              </a:defRPr>
            </a:lvl1pPr>
          </a:lstStyle>
          <a:p>
            <a:r>
              <a:rPr lang="en-US" dirty="0" smtClean="0"/>
              <a:t>Photo Goes Here</a:t>
            </a:r>
            <a:endParaRPr lang="en-US" dirty="0"/>
          </a:p>
        </p:txBody>
      </p:sp>
      <p:sp>
        <p:nvSpPr>
          <p:cNvPr id="3" name="Subtitle 2"/>
          <p:cNvSpPr>
            <a:spLocks noGrp="1"/>
          </p:cNvSpPr>
          <p:nvPr>
            <p:ph type="subTitle" idx="1" hasCustomPrompt="1"/>
          </p:nvPr>
        </p:nvSpPr>
        <p:spPr>
          <a:xfrm>
            <a:off x="1079450" y="4733926"/>
            <a:ext cx="5014963" cy="371475"/>
          </a:xfrm>
        </p:spPr>
        <p:txBody>
          <a:bodyPr>
            <a:normAutofit/>
          </a:bodyPr>
          <a:lstStyle>
            <a:lvl1pPr marL="0" indent="0" algn="l">
              <a:buNone/>
              <a:defRPr sz="2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Presenter Name and Title Go Here</a:t>
            </a:r>
            <a:endParaRPr lang="en-US" dirty="0"/>
          </a:p>
        </p:txBody>
      </p:sp>
      <p:sp>
        <p:nvSpPr>
          <p:cNvPr id="2" name="Title 1"/>
          <p:cNvSpPr>
            <a:spLocks noGrp="1"/>
          </p:cNvSpPr>
          <p:nvPr>
            <p:ph type="ctrTitle" hasCustomPrompt="1"/>
          </p:nvPr>
        </p:nvSpPr>
        <p:spPr bwMode="white">
          <a:xfrm>
            <a:off x="1079451" y="2774950"/>
            <a:ext cx="5014964" cy="1022350"/>
          </a:xfrm>
        </p:spPr>
        <p:txBody>
          <a:bodyPr anchor="ctr" anchorCtr="0"/>
          <a:lstStyle>
            <a:lvl1pPr>
              <a:defRPr b="0">
                <a:solidFill>
                  <a:schemeClr val="bg2"/>
                </a:solidFill>
              </a:defRPr>
            </a:lvl1pPr>
          </a:lstStyle>
          <a:p>
            <a:r>
              <a:rPr lang="en-US" dirty="0" smtClean="0"/>
              <a:t>Presentation Title Goes Here</a:t>
            </a:r>
            <a:endParaRPr lang="en-US" dirty="0"/>
          </a:p>
        </p:txBody>
      </p:sp>
      <p:sp>
        <p:nvSpPr>
          <p:cNvPr id="51" name="Rectangle 10"/>
          <p:cNvSpPr>
            <a:spLocks noChangeArrowheads="1"/>
          </p:cNvSpPr>
          <p:nvPr/>
        </p:nvSpPr>
        <p:spPr bwMode="white">
          <a:xfrm>
            <a:off x="7086473" y="4476750"/>
            <a:ext cx="5110418" cy="2381250"/>
          </a:xfrm>
          <a:prstGeom prst="rect">
            <a:avLst/>
          </a:prstGeom>
          <a:solidFill>
            <a:srgbClr val="000000">
              <a:alpha val="29804"/>
            </a:srgbClr>
          </a:solidFill>
          <a:ln w="9525" algn="ctr">
            <a:noFill/>
            <a:miter lim="800000"/>
            <a:headEnd/>
            <a:tailEnd/>
          </a:ln>
        </p:spPr>
        <p:txBody>
          <a:bodyPr wrap="none" lIns="73025" tIns="36512" rIns="73025" bIns="36512" anchor="ctr"/>
          <a:lstStyle/>
          <a:p>
            <a:endParaRPr lang="en-US">
              <a:solidFill>
                <a:srgbClr val="FFFFFF"/>
              </a:solidFill>
            </a:endParaRPr>
          </a:p>
        </p:txBody>
      </p:sp>
      <p:sp>
        <p:nvSpPr>
          <p:cNvPr id="52" name="Rectangle 10"/>
          <p:cNvSpPr>
            <a:spLocks noChangeArrowheads="1"/>
          </p:cNvSpPr>
          <p:nvPr/>
        </p:nvSpPr>
        <p:spPr bwMode="white">
          <a:xfrm>
            <a:off x="7086473" y="0"/>
            <a:ext cx="5118883" cy="2095500"/>
          </a:xfrm>
          <a:prstGeom prst="rect">
            <a:avLst/>
          </a:prstGeom>
          <a:solidFill>
            <a:srgbClr val="000000">
              <a:alpha val="29804"/>
            </a:srgbClr>
          </a:solidFill>
          <a:ln w="9525" algn="ctr">
            <a:noFill/>
            <a:miter lim="800000"/>
            <a:headEnd/>
            <a:tailEnd/>
          </a:ln>
        </p:spPr>
        <p:txBody>
          <a:bodyPr wrap="none" lIns="73025" tIns="36512" rIns="73025" bIns="36512" anchor="ctr"/>
          <a:lstStyle/>
          <a:p>
            <a:endParaRPr lang="en-US">
              <a:solidFill>
                <a:srgbClr val="FFFFFF"/>
              </a:solidFill>
            </a:endParaRPr>
          </a:p>
        </p:txBody>
      </p:sp>
      <p:grpSp>
        <p:nvGrpSpPr>
          <p:cNvPr id="83" name="Group 5"/>
          <p:cNvGrpSpPr>
            <a:grpSpLocks/>
          </p:cNvGrpSpPr>
          <p:nvPr userDrawn="1"/>
        </p:nvGrpSpPr>
        <p:grpSpPr bwMode="auto">
          <a:xfrm>
            <a:off x="1055635" y="528479"/>
            <a:ext cx="1447800" cy="769937"/>
            <a:chOff x="384" y="331"/>
            <a:chExt cx="912" cy="485"/>
          </a:xfrm>
        </p:grpSpPr>
        <p:sp>
          <p:nvSpPr>
            <p:cNvPr id="84" name="AutoShape 6"/>
            <p:cNvSpPr>
              <a:spLocks noChangeAspect="1" noChangeArrowheads="1" noTextEdit="1"/>
            </p:cNvSpPr>
            <p:nvPr/>
          </p:nvSpPr>
          <p:spPr bwMode="invGray">
            <a:xfrm>
              <a:off x="384" y="331"/>
              <a:ext cx="912" cy="485"/>
            </a:xfrm>
            <a:prstGeom prst="rect">
              <a:avLst/>
            </a:prstGeom>
            <a:noFill/>
            <a:ln w="9525">
              <a:noFill/>
              <a:miter lim="800000"/>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85" name="Rectangle 7"/>
            <p:cNvSpPr>
              <a:spLocks noChangeArrowheads="1"/>
            </p:cNvSpPr>
            <p:nvPr/>
          </p:nvSpPr>
          <p:spPr bwMode="invGray">
            <a:xfrm>
              <a:off x="640" y="652"/>
              <a:ext cx="42" cy="158"/>
            </a:xfrm>
            <a:prstGeom prst="rect">
              <a:avLst/>
            </a:prstGeom>
            <a:solidFill>
              <a:srgbClr val="FFFFFF"/>
            </a:solidFill>
            <a:ln w="9525">
              <a:noFill/>
              <a:miter lim="800000"/>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86" name="Freeform 8"/>
            <p:cNvSpPr>
              <a:spLocks/>
            </p:cNvSpPr>
            <p:nvPr/>
          </p:nvSpPr>
          <p:spPr bwMode="invGray">
            <a:xfrm>
              <a:off x="882" y="648"/>
              <a:ext cx="120" cy="166"/>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87" name="Freeform 9"/>
            <p:cNvSpPr>
              <a:spLocks/>
            </p:cNvSpPr>
            <p:nvPr/>
          </p:nvSpPr>
          <p:spPr bwMode="invGray">
            <a:xfrm>
              <a:off x="467" y="648"/>
              <a:ext cx="120" cy="166"/>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88" name="Freeform 10"/>
            <p:cNvSpPr>
              <a:spLocks noEditPoints="1"/>
            </p:cNvSpPr>
            <p:nvPr/>
          </p:nvSpPr>
          <p:spPr bwMode="invGray">
            <a:xfrm>
              <a:off x="1046" y="648"/>
              <a:ext cx="165" cy="166"/>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89" name="Freeform 11"/>
            <p:cNvSpPr>
              <a:spLocks/>
            </p:cNvSpPr>
            <p:nvPr/>
          </p:nvSpPr>
          <p:spPr bwMode="invGray">
            <a:xfrm>
              <a:off x="735" y="648"/>
              <a:ext cx="108" cy="166"/>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90" name="Freeform 12"/>
            <p:cNvSpPr>
              <a:spLocks/>
            </p:cNvSpPr>
            <p:nvPr/>
          </p:nvSpPr>
          <p:spPr bwMode="invGray">
            <a:xfrm>
              <a:off x="384" y="462"/>
              <a:ext cx="39" cy="81"/>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91" name="Freeform 13"/>
            <p:cNvSpPr>
              <a:spLocks/>
            </p:cNvSpPr>
            <p:nvPr/>
          </p:nvSpPr>
          <p:spPr bwMode="invGray">
            <a:xfrm>
              <a:off x="494" y="407"/>
              <a:ext cx="39" cy="136"/>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92" name="Freeform 14"/>
            <p:cNvSpPr>
              <a:spLocks/>
            </p:cNvSpPr>
            <p:nvPr/>
          </p:nvSpPr>
          <p:spPr bwMode="invGray">
            <a:xfrm>
              <a:off x="601" y="333"/>
              <a:ext cx="39" cy="249"/>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93" name="Freeform 15"/>
            <p:cNvSpPr>
              <a:spLocks/>
            </p:cNvSpPr>
            <p:nvPr/>
          </p:nvSpPr>
          <p:spPr bwMode="invGray">
            <a:xfrm>
              <a:off x="711" y="407"/>
              <a:ext cx="39" cy="136"/>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94" name="Freeform 16"/>
            <p:cNvSpPr>
              <a:spLocks/>
            </p:cNvSpPr>
            <p:nvPr/>
          </p:nvSpPr>
          <p:spPr bwMode="invGray">
            <a:xfrm>
              <a:off x="818" y="462"/>
              <a:ext cx="42" cy="81"/>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95" name="Freeform 17"/>
            <p:cNvSpPr>
              <a:spLocks/>
            </p:cNvSpPr>
            <p:nvPr/>
          </p:nvSpPr>
          <p:spPr bwMode="invGray">
            <a:xfrm>
              <a:off x="928" y="407"/>
              <a:ext cx="39" cy="136"/>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96" name="Freeform 18"/>
            <p:cNvSpPr>
              <a:spLocks/>
            </p:cNvSpPr>
            <p:nvPr/>
          </p:nvSpPr>
          <p:spPr bwMode="invGray">
            <a:xfrm>
              <a:off x="1037" y="333"/>
              <a:ext cx="40" cy="249"/>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97" name="Freeform 19"/>
            <p:cNvSpPr>
              <a:spLocks/>
            </p:cNvSpPr>
            <p:nvPr/>
          </p:nvSpPr>
          <p:spPr bwMode="invGray">
            <a:xfrm>
              <a:off x="1145" y="407"/>
              <a:ext cx="39" cy="136"/>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98" name="Freeform 20"/>
            <p:cNvSpPr>
              <a:spLocks/>
            </p:cNvSpPr>
            <p:nvPr/>
          </p:nvSpPr>
          <p:spPr bwMode="invGray">
            <a:xfrm>
              <a:off x="1254" y="462"/>
              <a:ext cx="40" cy="81"/>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grpSp>
    </p:spTree>
  </p:cSld>
  <p:clrMapOvr>
    <a:masterClrMapping/>
  </p:clrMapOvr>
  <p:transition>
    <p:wipe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Title Slide Vertical 3">
    <p:spTree>
      <p:nvGrpSpPr>
        <p:cNvPr id="1" name=""/>
        <p:cNvGrpSpPr/>
        <p:nvPr/>
      </p:nvGrpSpPr>
      <p:grpSpPr>
        <a:xfrm>
          <a:off x="0" y="0"/>
          <a:ext cx="0" cy="0"/>
          <a:chOff x="0" y="0"/>
          <a:chExt cx="0" cy="0"/>
        </a:xfrm>
      </p:grpSpPr>
      <p:pic>
        <p:nvPicPr>
          <p:cNvPr id="97" name="Picture 2"/>
          <p:cNvPicPr>
            <a:picLocks noChangeAspect="1" noChangeArrowheads="1"/>
          </p:cNvPicPr>
          <p:nvPr userDrawn="1"/>
        </p:nvPicPr>
        <p:blipFill>
          <a:blip r:embed="rId2" cstate="print"/>
          <a:srcRect/>
          <a:stretch>
            <a:fillRect/>
          </a:stretch>
        </p:blipFill>
        <p:spPr bwMode="auto">
          <a:xfrm>
            <a:off x="-12697" y="2095500"/>
            <a:ext cx="7313295" cy="2389187"/>
          </a:xfrm>
          <a:prstGeom prst="rect">
            <a:avLst/>
          </a:prstGeom>
          <a:noFill/>
          <a:ln w="9525">
            <a:noFill/>
            <a:miter lim="800000"/>
            <a:headEnd/>
            <a:tailEnd/>
          </a:ln>
          <a:effectLst/>
        </p:spPr>
      </p:pic>
      <p:sp>
        <p:nvSpPr>
          <p:cNvPr id="3" name="Subtitle 2"/>
          <p:cNvSpPr>
            <a:spLocks noGrp="1"/>
          </p:cNvSpPr>
          <p:nvPr>
            <p:ph type="subTitle" idx="1" hasCustomPrompt="1"/>
          </p:nvPr>
        </p:nvSpPr>
        <p:spPr>
          <a:xfrm>
            <a:off x="1079451" y="4733926"/>
            <a:ext cx="5014964" cy="371475"/>
          </a:xfrm>
        </p:spPr>
        <p:txBody>
          <a:bodyPr>
            <a:normAutofit/>
          </a:bodyPr>
          <a:lstStyle>
            <a:lvl1pPr marL="0" indent="0" algn="l">
              <a:buNone/>
              <a:defRPr sz="2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Presenter Name and Title Go Here</a:t>
            </a:r>
            <a:endParaRPr lang="en-US" dirty="0"/>
          </a:p>
        </p:txBody>
      </p:sp>
      <p:sp>
        <p:nvSpPr>
          <p:cNvPr id="2" name="Title 1"/>
          <p:cNvSpPr>
            <a:spLocks noGrp="1"/>
          </p:cNvSpPr>
          <p:nvPr>
            <p:ph type="ctrTitle" hasCustomPrompt="1"/>
          </p:nvPr>
        </p:nvSpPr>
        <p:spPr bwMode="white">
          <a:xfrm>
            <a:off x="1079450" y="2774950"/>
            <a:ext cx="5014963" cy="1022350"/>
          </a:xfrm>
        </p:spPr>
        <p:txBody>
          <a:bodyPr anchor="ctr" anchorCtr="0"/>
          <a:lstStyle>
            <a:lvl1pPr>
              <a:defRPr b="0">
                <a:solidFill>
                  <a:schemeClr val="bg2"/>
                </a:solidFill>
              </a:defRPr>
            </a:lvl1pPr>
          </a:lstStyle>
          <a:p>
            <a:r>
              <a:rPr lang="en-US" dirty="0" smtClean="0"/>
              <a:t>Presentation Title Goes Here</a:t>
            </a:r>
            <a:endParaRPr lang="en-US" dirty="0"/>
          </a:p>
        </p:txBody>
      </p:sp>
      <p:sp>
        <p:nvSpPr>
          <p:cNvPr id="35" name="Picture Placeholder 43"/>
          <p:cNvSpPr>
            <a:spLocks noGrp="1"/>
          </p:cNvSpPr>
          <p:nvPr>
            <p:ph type="pic" sz="quarter" idx="14" hasCustomPrompt="1"/>
          </p:nvPr>
        </p:nvSpPr>
        <p:spPr bwMode="grayWhite">
          <a:xfrm>
            <a:off x="7119938" y="4368800"/>
            <a:ext cx="5102352" cy="2489200"/>
          </a:xfrm>
          <a:solidFill>
            <a:schemeClr val="bg2">
              <a:lumMod val="50000"/>
            </a:schemeClr>
          </a:solidFill>
          <a:ln w="19050">
            <a:solidFill>
              <a:srgbClr val="000000"/>
            </a:solidFill>
          </a:ln>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tx1"/>
                </a:solidFill>
                <a:latin typeface="+mn-lt"/>
                <a:ea typeface="+mn-ea"/>
                <a:cs typeface="+mn-cs"/>
              </a:defRPr>
            </a:lvl1pPr>
          </a:lstStyle>
          <a:p>
            <a:r>
              <a:rPr lang="en-US" dirty="0" smtClean="0"/>
              <a:t>Photo Goes Here</a:t>
            </a:r>
            <a:endParaRPr lang="en-US" dirty="0"/>
          </a:p>
        </p:txBody>
      </p:sp>
      <p:sp>
        <p:nvSpPr>
          <p:cNvPr id="36" name="Picture Placeholder 43"/>
          <p:cNvSpPr>
            <a:spLocks noGrp="1"/>
          </p:cNvSpPr>
          <p:nvPr>
            <p:ph type="pic" sz="quarter" idx="13" hasCustomPrompt="1"/>
          </p:nvPr>
        </p:nvSpPr>
        <p:spPr bwMode="grayWhite">
          <a:xfrm>
            <a:off x="7119938" y="-1"/>
            <a:ext cx="5102352" cy="2095501"/>
          </a:xfrm>
          <a:solidFill>
            <a:schemeClr val="bg2">
              <a:lumMod val="50000"/>
            </a:schemeClr>
          </a:solidFill>
          <a:ln w="19050">
            <a:solidFill>
              <a:srgbClr val="000000"/>
            </a:solidFill>
          </a:ln>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tx1"/>
                </a:solidFill>
                <a:latin typeface="+mn-lt"/>
                <a:ea typeface="+mn-ea"/>
                <a:cs typeface="+mn-cs"/>
              </a:defRPr>
            </a:lvl1pPr>
          </a:lstStyle>
          <a:p>
            <a:r>
              <a:rPr lang="en-US" dirty="0" smtClean="0"/>
              <a:t>Photo Goes Here</a:t>
            </a:r>
            <a:endParaRPr lang="en-US" dirty="0"/>
          </a:p>
        </p:txBody>
      </p:sp>
      <p:sp>
        <p:nvSpPr>
          <p:cNvPr id="37" name="Picture Placeholder 43"/>
          <p:cNvSpPr>
            <a:spLocks noGrp="1"/>
          </p:cNvSpPr>
          <p:nvPr>
            <p:ph type="pic" sz="quarter" idx="12" hasCustomPrompt="1"/>
          </p:nvPr>
        </p:nvSpPr>
        <p:spPr bwMode="grayWhite">
          <a:xfrm>
            <a:off x="7119938" y="2095500"/>
            <a:ext cx="5102352" cy="2374900"/>
          </a:xfrm>
          <a:solidFill>
            <a:schemeClr val="bg2">
              <a:lumMod val="65000"/>
            </a:schemeClr>
          </a:solidFill>
          <a:ln w="19050">
            <a:solidFill>
              <a:srgbClr val="000000"/>
            </a:solidFill>
          </a:ln>
        </p:spPr>
        <p:txBody>
          <a:bodyPr vert="horz" lIns="91440" tIns="45720" rIns="91440" bIns="45720" rtlCol="0" anchor="ctr" anchorCtr="1">
            <a:normAutofit/>
          </a:bodyPr>
          <a:lstStyle>
            <a:lvl1pPr marL="237744" indent="-237744" algn="l" defTabSz="914400" rtl="0" eaLnBrk="1" latinLnBrk="0" hangingPunct="1">
              <a:lnSpc>
                <a:spcPct val="95000"/>
              </a:lnSpc>
              <a:spcBef>
                <a:spcPts val="1440"/>
              </a:spcBef>
              <a:buClr>
                <a:schemeClr val="accent1"/>
              </a:buClr>
              <a:buFont typeface="Wingdings" pitchFamily="2" charset="2"/>
              <a:buNone/>
              <a:defRPr lang="en-US" sz="2400" kern="1200" dirty="0">
                <a:solidFill>
                  <a:schemeClr val="tx1"/>
                </a:solidFill>
                <a:latin typeface="+mn-lt"/>
                <a:ea typeface="+mn-ea"/>
                <a:cs typeface="+mn-cs"/>
              </a:defRPr>
            </a:lvl1pPr>
          </a:lstStyle>
          <a:p>
            <a:r>
              <a:rPr lang="en-US" dirty="0" smtClean="0"/>
              <a:t>Photo Goes Here</a:t>
            </a:r>
            <a:endParaRPr lang="en-US" dirty="0"/>
          </a:p>
        </p:txBody>
      </p:sp>
      <p:grpSp>
        <p:nvGrpSpPr>
          <p:cNvPr id="71" name="Group 5"/>
          <p:cNvGrpSpPr>
            <a:grpSpLocks/>
          </p:cNvGrpSpPr>
          <p:nvPr userDrawn="1"/>
        </p:nvGrpSpPr>
        <p:grpSpPr bwMode="auto">
          <a:xfrm>
            <a:off x="1055635" y="528479"/>
            <a:ext cx="1447800" cy="769937"/>
            <a:chOff x="384" y="331"/>
            <a:chExt cx="912" cy="485"/>
          </a:xfrm>
        </p:grpSpPr>
        <p:sp>
          <p:nvSpPr>
            <p:cNvPr id="72" name="AutoShape 6"/>
            <p:cNvSpPr>
              <a:spLocks noChangeAspect="1" noChangeArrowheads="1" noTextEdit="1"/>
            </p:cNvSpPr>
            <p:nvPr/>
          </p:nvSpPr>
          <p:spPr bwMode="invGray">
            <a:xfrm>
              <a:off x="384" y="331"/>
              <a:ext cx="912" cy="485"/>
            </a:xfrm>
            <a:prstGeom prst="rect">
              <a:avLst/>
            </a:prstGeom>
            <a:noFill/>
            <a:ln w="9525">
              <a:noFill/>
              <a:miter lim="800000"/>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73" name="Rectangle 7"/>
            <p:cNvSpPr>
              <a:spLocks noChangeArrowheads="1"/>
            </p:cNvSpPr>
            <p:nvPr/>
          </p:nvSpPr>
          <p:spPr bwMode="invGray">
            <a:xfrm>
              <a:off x="640" y="652"/>
              <a:ext cx="42" cy="158"/>
            </a:xfrm>
            <a:prstGeom prst="rect">
              <a:avLst/>
            </a:prstGeom>
            <a:solidFill>
              <a:srgbClr val="FFFFFF"/>
            </a:solidFill>
            <a:ln w="9525">
              <a:noFill/>
              <a:miter lim="800000"/>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84" name="Freeform 8"/>
            <p:cNvSpPr>
              <a:spLocks/>
            </p:cNvSpPr>
            <p:nvPr/>
          </p:nvSpPr>
          <p:spPr bwMode="invGray">
            <a:xfrm>
              <a:off x="882" y="648"/>
              <a:ext cx="120" cy="166"/>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85" name="Freeform 9"/>
            <p:cNvSpPr>
              <a:spLocks/>
            </p:cNvSpPr>
            <p:nvPr/>
          </p:nvSpPr>
          <p:spPr bwMode="invGray">
            <a:xfrm>
              <a:off x="467" y="648"/>
              <a:ext cx="120" cy="166"/>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86" name="Freeform 10"/>
            <p:cNvSpPr>
              <a:spLocks noEditPoints="1"/>
            </p:cNvSpPr>
            <p:nvPr/>
          </p:nvSpPr>
          <p:spPr bwMode="invGray">
            <a:xfrm>
              <a:off x="1046" y="648"/>
              <a:ext cx="165" cy="166"/>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87" name="Freeform 11"/>
            <p:cNvSpPr>
              <a:spLocks/>
            </p:cNvSpPr>
            <p:nvPr/>
          </p:nvSpPr>
          <p:spPr bwMode="invGray">
            <a:xfrm>
              <a:off x="735" y="648"/>
              <a:ext cx="108" cy="166"/>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88" name="Freeform 12"/>
            <p:cNvSpPr>
              <a:spLocks/>
            </p:cNvSpPr>
            <p:nvPr/>
          </p:nvSpPr>
          <p:spPr bwMode="invGray">
            <a:xfrm>
              <a:off x="384" y="462"/>
              <a:ext cx="39" cy="81"/>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89" name="Freeform 13"/>
            <p:cNvSpPr>
              <a:spLocks/>
            </p:cNvSpPr>
            <p:nvPr/>
          </p:nvSpPr>
          <p:spPr bwMode="invGray">
            <a:xfrm>
              <a:off x="494" y="407"/>
              <a:ext cx="39" cy="136"/>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90" name="Freeform 14"/>
            <p:cNvSpPr>
              <a:spLocks/>
            </p:cNvSpPr>
            <p:nvPr/>
          </p:nvSpPr>
          <p:spPr bwMode="invGray">
            <a:xfrm>
              <a:off x="601" y="333"/>
              <a:ext cx="39" cy="249"/>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91" name="Freeform 15"/>
            <p:cNvSpPr>
              <a:spLocks/>
            </p:cNvSpPr>
            <p:nvPr/>
          </p:nvSpPr>
          <p:spPr bwMode="invGray">
            <a:xfrm>
              <a:off x="711" y="407"/>
              <a:ext cx="39" cy="136"/>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92" name="Freeform 16"/>
            <p:cNvSpPr>
              <a:spLocks/>
            </p:cNvSpPr>
            <p:nvPr/>
          </p:nvSpPr>
          <p:spPr bwMode="invGray">
            <a:xfrm>
              <a:off x="818" y="462"/>
              <a:ext cx="42" cy="81"/>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93" name="Freeform 17"/>
            <p:cNvSpPr>
              <a:spLocks/>
            </p:cNvSpPr>
            <p:nvPr/>
          </p:nvSpPr>
          <p:spPr bwMode="invGray">
            <a:xfrm>
              <a:off x="928" y="407"/>
              <a:ext cx="39" cy="136"/>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94" name="Freeform 18"/>
            <p:cNvSpPr>
              <a:spLocks/>
            </p:cNvSpPr>
            <p:nvPr/>
          </p:nvSpPr>
          <p:spPr bwMode="invGray">
            <a:xfrm>
              <a:off x="1037" y="333"/>
              <a:ext cx="40" cy="249"/>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95" name="Freeform 19"/>
            <p:cNvSpPr>
              <a:spLocks/>
            </p:cNvSpPr>
            <p:nvPr/>
          </p:nvSpPr>
          <p:spPr bwMode="invGray">
            <a:xfrm>
              <a:off x="1145" y="407"/>
              <a:ext cx="39" cy="136"/>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sp>
          <p:nvSpPr>
            <p:cNvPr id="96" name="Freeform 20"/>
            <p:cNvSpPr>
              <a:spLocks/>
            </p:cNvSpPr>
            <p:nvPr/>
          </p:nvSpPr>
          <p:spPr bwMode="invGray">
            <a:xfrm>
              <a:off x="1254" y="462"/>
              <a:ext cx="40" cy="81"/>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rgbClr val="FFFFFF"/>
            </a:solidFill>
            <a:ln w="9525">
              <a:noFill/>
              <a:round/>
              <a:headEnd/>
              <a:tailEnd/>
            </a:ln>
          </p:spPr>
          <p:txBody>
            <a:bodyPr/>
            <a:lstStyle/>
            <a:p>
              <a:pPr marL="0" marR="0" lvl="0" indent="0" algn="ctr" defTabSz="914400" rtl="0" eaLnBrk="0" fontAlgn="base" latinLnBrk="0" hangingPunct="0">
                <a:lnSpc>
                  <a:spcPct val="9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FFFFFF"/>
                </a:solidFill>
                <a:effectLst/>
                <a:uLnTx/>
                <a:uFillTx/>
                <a:latin typeface="Arial" charset="0"/>
                <a:ea typeface="+mn-ea"/>
                <a:cs typeface="+mn-cs"/>
              </a:endParaRPr>
            </a:p>
          </p:txBody>
        </p:sp>
      </p:grpSp>
    </p:spTree>
  </p:cSld>
  <p:clrMapOvr>
    <a:masterClrMapping/>
  </p:clrMapOvr>
  <p:transition>
    <p:wipe dir="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83460" y="304800"/>
            <a:ext cx="9911883" cy="838200"/>
          </a:xfrm>
        </p:spPr>
        <p:txBody>
          <a:bodyPr/>
          <a:lstStyle/>
          <a:p>
            <a:r>
              <a:rPr lang="en-US" dirty="0" smtClean="0"/>
              <a:t>Slide Title Goes Here</a:t>
            </a:r>
            <a:endParaRPr lang="en-US" dirty="0"/>
          </a:p>
        </p:txBody>
      </p:sp>
      <p:sp>
        <p:nvSpPr>
          <p:cNvPr id="3" name="Content Placeholder 2"/>
          <p:cNvSpPr>
            <a:spLocks noGrp="1"/>
          </p:cNvSpPr>
          <p:nvPr>
            <p:ph idx="1" hasCustomPrompt="1"/>
          </p:nvPr>
        </p:nvSpPr>
        <p:spPr>
          <a:xfrm>
            <a:off x="1083460" y="1600201"/>
            <a:ext cx="9911883" cy="4525963"/>
          </a:xfrm>
        </p:spPr>
        <p:txBody>
          <a:bodyPr/>
          <a:lstStyle/>
          <a:p>
            <a:pPr lvl="0"/>
            <a:r>
              <a:rPr lang="en-US" dirty="0" smtClean="0"/>
              <a:t>Body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ext Placeholder 7"/>
          <p:cNvSpPr>
            <a:spLocks noGrp="1"/>
          </p:cNvSpPr>
          <p:nvPr>
            <p:ph type="body" sz="quarter" idx="10" hasCustomPrompt="1"/>
          </p:nvPr>
        </p:nvSpPr>
        <p:spPr>
          <a:xfrm>
            <a:off x="1083460" y="1186542"/>
            <a:ext cx="9911883" cy="381000"/>
          </a:xfrm>
        </p:spPr>
        <p:txBody>
          <a:bodyPr anchor="ctr" anchorCtr="0">
            <a:noAutofit/>
          </a:bodyPr>
          <a:lstStyle>
            <a:lvl1pPr>
              <a:buFontTx/>
              <a:buNone/>
              <a:defRPr sz="2400"/>
            </a:lvl1pPr>
            <a:lvl2pPr>
              <a:defRPr sz="2400"/>
            </a:lvl2pPr>
            <a:lvl3pPr>
              <a:defRPr sz="2400"/>
            </a:lvl3pPr>
            <a:lvl4pPr>
              <a:defRPr sz="2400"/>
            </a:lvl4pPr>
            <a:lvl5pPr>
              <a:defRPr sz="2400"/>
            </a:lvl5pPr>
          </a:lstStyle>
          <a:p>
            <a:pPr lvl="0"/>
            <a:r>
              <a:rPr lang="en-US" dirty="0" smtClean="0"/>
              <a:t>Subtitle Goes Here</a:t>
            </a:r>
            <a:endParaRPr lang="en-US" dirty="0"/>
          </a:p>
        </p:txBody>
      </p:sp>
      <p:sp>
        <p:nvSpPr>
          <p:cNvPr id="10" name="Text Placeholder 9"/>
          <p:cNvSpPr>
            <a:spLocks noGrp="1"/>
          </p:cNvSpPr>
          <p:nvPr>
            <p:ph type="body" sz="quarter" idx="11" hasCustomPrompt="1"/>
          </p:nvPr>
        </p:nvSpPr>
        <p:spPr>
          <a:xfrm>
            <a:off x="1083458" y="6372424"/>
            <a:ext cx="9945743" cy="307777"/>
          </a:xfrm>
        </p:spPr>
        <p:txBody>
          <a:bodyPr wrap="square" anchor="b" anchorCtr="0">
            <a:spAutoFit/>
          </a:bodyPr>
          <a:lstStyle>
            <a:lvl1pPr algn="l" defTabSz="804863">
              <a:lnSpc>
                <a:spcPct val="100000"/>
              </a:lnSpc>
              <a:spcBef>
                <a:spcPct val="50000"/>
              </a:spcBef>
              <a:buNone/>
              <a:defRPr sz="1400"/>
            </a:lvl1pPr>
            <a:lvl2pPr>
              <a:buFont typeface="Arial" pitchFamily="34" charset="0"/>
              <a:buNone/>
              <a:defRPr sz="1400"/>
            </a:lvl2pPr>
            <a:lvl3pPr>
              <a:buFont typeface="Arial" pitchFamily="34" charset="0"/>
              <a:buNone/>
              <a:defRPr sz="1400"/>
            </a:lvl3pPr>
            <a:lvl4pPr>
              <a:buFont typeface="Arial" pitchFamily="34" charset="0"/>
              <a:buNone/>
              <a:defRPr sz="1400"/>
            </a:lvl4pPr>
            <a:lvl5pPr>
              <a:buFont typeface="Arial" pitchFamily="34" charset="0"/>
              <a:buNone/>
              <a:defRPr sz="1400"/>
            </a:lvl5pPr>
          </a:lstStyle>
          <a:p>
            <a:pPr lvl="0"/>
            <a:r>
              <a:rPr lang="en-US" dirty="0" smtClean="0"/>
              <a:t>Source: Placeholder for Notes Is 14 Points</a:t>
            </a:r>
          </a:p>
        </p:txBody>
      </p:sp>
    </p:spTree>
  </p:cSld>
  <p:clrMapOvr>
    <a:masterClrMapping/>
  </p:clrMapOvr>
  <p:transition>
    <p:wipe dir="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and Content Grey Gradient">
    <p:spTree>
      <p:nvGrpSpPr>
        <p:cNvPr id="1" name=""/>
        <p:cNvGrpSpPr/>
        <p:nvPr/>
      </p:nvGrpSpPr>
      <p:grpSpPr>
        <a:xfrm>
          <a:off x="0" y="0"/>
          <a:ext cx="0" cy="0"/>
          <a:chOff x="0" y="0"/>
          <a:chExt cx="0" cy="0"/>
        </a:xfrm>
      </p:grpSpPr>
      <p:sp>
        <p:nvSpPr>
          <p:cNvPr id="10" name="Rectangle 9"/>
          <p:cNvSpPr>
            <a:spLocks noChangeArrowheads="1"/>
          </p:cNvSpPr>
          <p:nvPr userDrawn="1"/>
        </p:nvSpPr>
        <p:spPr bwMode="hidden">
          <a:xfrm flipV="1">
            <a:off x="0" y="3360738"/>
            <a:ext cx="12188825" cy="3497262"/>
          </a:xfrm>
          <a:prstGeom prst="rect">
            <a:avLst/>
          </a:prstGeom>
          <a:gradFill rotWithShape="1">
            <a:gsLst>
              <a:gs pos="0">
                <a:srgbClr val="8E8E95">
                  <a:alpha val="50000"/>
                </a:srgbClr>
              </a:gs>
              <a:gs pos="100000">
                <a:srgbClr val="8E8E95">
                  <a:gamma/>
                  <a:shade val="46275"/>
                  <a:invGamma/>
                  <a:alpha val="0"/>
                </a:srgbClr>
              </a:gs>
            </a:gsLst>
            <a:lin ang="5400000" scaled="1"/>
          </a:gradFill>
          <a:ln w="9525" algn="ctr">
            <a:noFill/>
            <a:miter lim="800000"/>
            <a:headEnd/>
            <a:tailEnd/>
          </a:ln>
          <a:effectLst/>
        </p:spPr>
        <p:txBody>
          <a:bodyPr lIns="82124" tIns="41061" rIns="82124" bIns="41061" anchor="ctr"/>
          <a:lstStyle/>
          <a:p>
            <a:pPr marL="0" algn="l" defTabSz="914400" rtl="0" eaLnBrk="1" latinLnBrk="0" hangingPunct="1"/>
            <a:endParaRPr lang="en-US" sz="1800" kern="1200">
              <a:solidFill>
                <a:srgbClr val="FFFFFF"/>
              </a:solidFill>
              <a:latin typeface="+mn-lt"/>
              <a:ea typeface="+mn-ea"/>
              <a:cs typeface="+mn-cs"/>
            </a:endParaRPr>
          </a:p>
        </p:txBody>
      </p:sp>
      <p:sp>
        <p:nvSpPr>
          <p:cNvPr id="2" name="Title 1"/>
          <p:cNvSpPr>
            <a:spLocks noGrp="1"/>
          </p:cNvSpPr>
          <p:nvPr>
            <p:ph type="title" hasCustomPrompt="1"/>
          </p:nvPr>
        </p:nvSpPr>
        <p:spPr>
          <a:xfrm>
            <a:off x="1083460" y="304800"/>
            <a:ext cx="9911883" cy="838200"/>
          </a:xfrm>
        </p:spPr>
        <p:txBody>
          <a:bodyPr/>
          <a:lstStyle/>
          <a:p>
            <a:r>
              <a:rPr lang="en-US" dirty="0" smtClean="0"/>
              <a:t>Slide Title Goes Here</a:t>
            </a:r>
            <a:endParaRPr lang="en-US" dirty="0"/>
          </a:p>
        </p:txBody>
      </p:sp>
      <p:sp>
        <p:nvSpPr>
          <p:cNvPr id="3" name="Content Placeholder 2"/>
          <p:cNvSpPr>
            <a:spLocks noGrp="1"/>
          </p:cNvSpPr>
          <p:nvPr>
            <p:ph idx="1" hasCustomPrompt="1"/>
          </p:nvPr>
        </p:nvSpPr>
        <p:spPr>
          <a:xfrm>
            <a:off x="1083460" y="1600201"/>
            <a:ext cx="9911883" cy="4525963"/>
          </a:xfrm>
        </p:spPr>
        <p:txBody>
          <a:bodyPr/>
          <a:lstStyle/>
          <a:p>
            <a:pPr lvl="0"/>
            <a:r>
              <a:rPr lang="en-US" dirty="0" smtClean="0"/>
              <a:t>Body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ext Placeholder 7"/>
          <p:cNvSpPr>
            <a:spLocks noGrp="1"/>
          </p:cNvSpPr>
          <p:nvPr>
            <p:ph type="body" sz="quarter" idx="10" hasCustomPrompt="1"/>
          </p:nvPr>
        </p:nvSpPr>
        <p:spPr>
          <a:xfrm>
            <a:off x="1083460" y="1186542"/>
            <a:ext cx="9911883" cy="381000"/>
          </a:xfrm>
        </p:spPr>
        <p:txBody>
          <a:bodyPr anchor="ctr" anchorCtr="0">
            <a:noAutofit/>
          </a:bodyPr>
          <a:lstStyle>
            <a:lvl1pPr>
              <a:buFontTx/>
              <a:buNone/>
              <a:defRPr sz="2400"/>
            </a:lvl1pPr>
            <a:lvl2pPr>
              <a:defRPr sz="2400"/>
            </a:lvl2pPr>
            <a:lvl3pPr>
              <a:defRPr sz="2400"/>
            </a:lvl3pPr>
            <a:lvl4pPr>
              <a:defRPr sz="2400"/>
            </a:lvl4pPr>
            <a:lvl5pPr>
              <a:defRPr sz="2400"/>
            </a:lvl5pPr>
          </a:lstStyle>
          <a:p>
            <a:pPr lvl="0"/>
            <a:r>
              <a:rPr lang="en-US" dirty="0" smtClean="0"/>
              <a:t>Subtitle Goes Here</a:t>
            </a:r>
            <a:endParaRPr lang="en-US" dirty="0"/>
          </a:p>
        </p:txBody>
      </p:sp>
      <p:sp>
        <p:nvSpPr>
          <p:cNvPr id="24" name="Text Placeholder 9"/>
          <p:cNvSpPr>
            <a:spLocks noGrp="1"/>
          </p:cNvSpPr>
          <p:nvPr>
            <p:ph type="body" sz="quarter" idx="11" hasCustomPrompt="1"/>
          </p:nvPr>
        </p:nvSpPr>
        <p:spPr>
          <a:xfrm>
            <a:off x="1083458" y="6372424"/>
            <a:ext cx="9945743" cy="307777"/>
          </a:xfrm>
        </p:spPr>
        <p:txBody>
          <a:bodyPr wrap="square" anchor="b" anchorCtr="0">
            <a:spAutoFit/>
          </a:bodyPr>
          <a:lstStyle>
            <a:lvl1pPr algn="l" defTabSz="804863">
              <a:lnSpc>
                <a:spcPct val="100000"/>
              </a:lnSpc>
              <a:spcBef>
                <a:spcPct val="50000"/>
              </a:spcBef>
              <a:buNone/>
              <a:defRPr sz="1400">
                <a:solidFill>
                  <a:schemeClr val="bg1"/>
                </a:solidFill>
              </a:defRPr>
            </a:lvl1pPr>
            <a:lvl2pPr>
              <a:buFont typeface="Arial" pitchFamily="34" charset="0"/>
              <a:buNone/>
              <a:defRPr sz="1400"/>
            </a:lvl2pPr>
            <a:lvl3pPr>
              <a:buFont typeface="Arial" pitchFamily="34" charset="0"/>
              <a:buNone/>
              <a:defRPr sz="1400"/>
            </a:lvl3pPr>
            <a:lvl4pPr>
              <a:buFont typeface="Arial" pitchFamily="34" charset="0"/>
              <a:buNone/>
              <a:defRPr sz="1400"/>
            </a:lvl4pPr>
            <a:lvl5pPr>
              <a:buFont typeface="Arial" pitchFamily="34" charset="0"/>
              <a:buNone/>
              <a:defRPr sz="1400"/>
            </a:lvl5pPr>
          </a:lstStyle>
          <a:p>
            <a:pPr lvl="0"/>
            <a:r>
              <a:rPr lang="en-US" dirty="0" smtClean="0"/>
              <a:t>Source: Placeholder for Notes Is 14 Points</a:t>
            </a:r>
          </a:p>
        </p:txBody>
      </p:sp>
    </p:spTree>
  </p:cSld>
  <p:clrMapOvr>
    <a:masterClrMapping/>
  </p:clrMapOvr>
  <p:transition>
    <p:wipe dir="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and Content Blue Gradient">
    <p:spTree>
      <p:nvGrpSpPr>
        <p:cNvPr id="1" name=""/>
        <p:cNvGrpSpPr/>
        <p:nvPr/>
      </p:nvGrpSpPr>
      <p:grpSpPr>
        <a:xfrm>
          <a:off x="0" y="0"/>
          <a:ext cx="0" cy="0"/>
          <a:chOff x="0" y="0"/>
          <a:chExt cx="0" cy="0"/>
        </a:xfrm>
      </p:grpSpPr>
      <p:sp>
        <p:nvSpPr>
          <p:cNvPr id="11" name="Rectangle 10"/>
          <p:cNvSpPr>
            <a:spLocks noChangeArrowheads="1"/>
          </p:cNvSpPr>
          <p:nvPr userDrawn="1"/>
        </p:nvSpPr>
        <p:spPr bwMode="hidden">
          <a:xfrm>
            <a:off x="0" y="3360738"/>
            <a:ext cx="12188825" cy="3497262"/>
          </a:xfrm>
          <a:prstGeom prst="rect">
            <a:avLst/>
          </a:prstGeom>
          <a:gradFill rotWithShape="1">
            <a:gsLst>
              <a:gs pos="0">
                <a:srgbClr val="000000">
                  <a:alpha val="0"/>
                </a:srgbClr>
              </a:gs>
              <a:gs pos="100000">
                <a:srgbClr val="0183B7">
                  <a:alpha val="50000"/>
                </a:srgbClr>
              </a:gs>
            </a:gsLst>
            <a:lin ang="5400000" scaled="1"/>
          </a:gradFill>
          <a:ln w="9525" algn="ctr">
            <a:noFill/>
            <a:miter lim="800000"/>
            <a:headEnd/>
            <a:tailEnd/>
          </a:ln>
          <a:effectLst/>
        </p:spPr>
        <p:txBody>
          <a:bodyPr lIns="82124" tIns="41061" rIns="82124" bIns="41061" anchor="ctr">
            <a:noAutofit/>
          </a:bodyPr>
          <a:lstStyle/>
          <a:p>
            <a:endParaRPr lang="en-US"/>
          </a:p>
        </p:txBody>
      </p:sp>
      <p:sp>
        <p:nvSpPr>
          <p:cNvPr id="2" name="Title 1"/>
          <p:cNvSpPr>
            <a:spLocks noGrp="1"/>
          </p:cNvSpPr>
          <p:nvPr>
            <p:ph type="title" hasCustomPrompt="1"/>
          </p:nvPr>
        </p:nvSpPr>
        <p:spPr>
          <a:xfrm>
            <a:off x="1083460" y="304800"/>
            <a:ext cx="9911883" cy="838200"/>
          </a:xfrm>
        </p:spPr>
        <p:txBody>
          <a:bodyPr>
            <a:noAutofit/>
          </a:bodyPr>
          <a:lstStyle/>
          <a:p>
            <a:r>
              <a:rPr lang="en-US" dirty="0" smtClean="0"/>
              <a:t>Slide Title Goes Here</a:t>
            </a:r>
            <a:endParaRPr lang="en-US" dirty="0"/>
          </a:p>
        </p:txBody>
      </p:sp>
      <p:sp>
        <p:nvSpPr>
          <p:cNvPr id="8" name="Text Placeholder 7"/>
          <p:cNvSpPr>
            <a:spLocks noGrp="1"/>
          </p:cNvSpPr>
          <p:nvPr>
            <p:ph type="body" sz="quarter" idx="10" hasCustomPrompt="1"/>
          </p:nvPr>
        </p:nvSpPr>
        <p:spPr>
          <a:xfrm>
            <a:off x="1083460" y="1186542"/>
            <a:ext cx="9911883" cy="381000"/>
          </a:xfrm>
        </p:spPr>
        <p:txBody>
          <a:bodyPr anchor="ctr" anchorCtr="0">
            <a:noAutofit/>
          </a:bodyPr>
          <a:lstStyle>
            <a:lvl1pPr>
              <a:buFontTx/>
              <a:buNone/>
              <a:defRPr sz="2400"/>
            </a:lvl1pPr>
            <a:lvl2pPr>
              <a:defRPr sz="2400"/>
            </a:lvl2pPr>
            <a:lvl3pPr>
              <a:defRPr sz="2400"/>
            </a:lvl3pPr>
            <a:lvl4pPr>
              <a:defRPr sz="2400"/>
            </a:lvl4pPr>
            <a:lvl5pPr>
              <a:defRPr sz="2400"/>
            </a:lvl5pPr>
          </a:lstStyle>
          <a:p>
            <a:pPr lvl="0"/>
            <a:r>
              <a:rPr lang="en-US" dirty="0" smtClean="0"/>
              <a:t>Subtitle Goes Here</a:t>
            </a:r>
            <a:endParaRPr lang="en-US" dirty="0"/>
          </a:p>
        </p:txBody>
      </p:sp>
      <p:sp>
        <p:nvSpPr>
          <p:cNvPr id="3" name="Content Placeholder 2"/>
          <p:cNvSpPr>
            <a:spLocks noGrp="1"/>
          </p:cNvSpPr>
          <p:nvPr>
            <p:ph idx="1" hasCustomPrompt="1"/>
          </p:nvPr>
        </p:nvSpPr>
        <p:spPr>
          <a:xfrm>
            <a:off x="1083460" y="1600201"/>
            <a:ext cx="9911883" cy="4525963"/>
          </a:xfrm>
        </p:spPr>
        <p:txBody>
          <a:bodyPr>
            <a:noAutofit/>
          </a:bodyPr>
          <a:lstStyle/>
          <a:p>
            <a:pPr lvl="0"/>
            <a:r>
              <a:rPr lang="en-US" dirty="0" smtClean="0"/>
              <a:t>Body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ext Placeholder 9"/>
          <p:cNvSpPr>
            <a:spLocks noGrp="1"/>
          </p:cNvSpPr>
          <p:nvPr>
            <p:ph type="body" sz="quarter" idx="11" hasCustomPrompt="1"/>
          </p:nvPr>
        </p:nvSpPr>
        <p:spPr>
          <a:xfrm>
            <a:off x="1083458" y="6372424"/>
            <a:ext cx="9945743" cy="307777"/>
          </a:xfrm>
        </p:spPr>
        <p:txBody>
          <a:bodyPr wrap="square" anchor="b" anchorCtr="0">
            <a:spAutoFit/>
          </a:bodyPr>
          <a:lstStyle>
            <a:lvl1pPr algn="l" defTabSz="804863">
              <a:lnSpc>
                <a:spcPct val="100000"/>
              </a:lnSpc>
              <a:spcBef>
                <a:spcPct val="50000"/>
              </a:spcBef>
              <a:buNone/>
              <a:defRPr sz="1400"/>
            </a:lvl1pPr>
            <a:lvl2pPr>
              <a:buFont typeface="Arial" pitchFamily="34" charset="0"/>
              <a:buNone/>
              <a:defRPr sz="1400"/>
            </a:lvl2pPr>
            <a:lvl3pPr>
              <a:buFont typeface="Arial" pitchFamily="34" charset="0"/>
              <a:buNone/>
              <a:defRPr sz="1400"/>
            </a:lvl3pPr>
            <a:lvl4pPr>
              <a:buFont typeface="Arial" pitchFamily="34" charset="0"/>
              <a:buNone/>
              <a:defRPr sz="1400"/>
            </a:lvl4pPr>
            <a:lvl5pPr>
              <a:buFont typeface="Arial" pitchFamily="34" charset="0"/>
              <a:buNone/>
              <a:defRPr sz="1400"/>
            </a:lvl5pPr>
          </a:lstStyle>
          <a:p>
            <a:pPr lvl="0"/>
            <a:r>
              <a:rPr lang="en-US" dirty="0" smtClean="0"/>
              <a:t>Source: Placeholder for Notes Is 14 Points</a:t>
            </a:r>
          </a:p>
        </p:txBody>
      </p:sp>
    </p:spTree>
  </p:cSld>
  <p:clrMapOvr>
    <a:masterClrMapping/>
  </p:clrMapOvr>
  <p:transition>
    <p:wipe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and Two Column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83460" y="304800"/>
            <a:ext cx="9911883" cy="838200"/>
          </a:xfrm>
        </p:spPr>
        <p:txBody>
          <a:bodyPr/>
          <a:lstStyle/>
          <a:p>
            <a:r>
              <a:rPr lang="en-US" dirty="0" smtClean="0"/>
              <a:t>Slide Title Goes Here</a:t>
            </a:r>
            <a:endParaRPr lang="en-US" dirty="0"/>
          </a:p>
        </p:txBody>
      </p:sp>
      <p:sp>
        <p:nvSpPr>
          <p:cNvPr id="3" name="Content Placeholder 2"/>
          <p:cNvSpPr>
            <a:spLocks noGrp="1"/>
          </p:cNvSpPr>
          <p:nvPr>
            <p:ph sz="half" idx="1" hasCustomPrompt="1"/>
          </p:nvPr>
        </p:nvSpPr>
        <p:spPr>
          <a:xfrm>
            <a:off x="1083458" y="1600201"/>
            <a:ext cx="4731633" cy="4525963"/>
          </a:xfrm>
        </p:spPr>
        <p:txBody>
          <a:bodyPr>
            <a:normAutofit/>
          </a:bodyPr>
          <a:lstStyle>
            <a:lvl1pPr>
              <a:defRPr sz="2400"/>
            </a:lvl1pPr>
            <a:lvl2pPr>
              <a:defRPr sz="2000"/>
            </a:lvl2pPr>
            <a:lvl3pPr>
              <a:defRPr sz="1600"/>
            </a:lvl3pPr>
            <a:lvl4pPr>
              <a:defRPr sz="1200"/>
            </a:lvl4pPr>
            <a:lvl5pPr>
              <a:defRPr sz="1200"/>
            </a:lvl5pPr>
            <a:lvl6pPr>
              <a:defRPr sz="1800"/>
            </a:lvl6pPr>
            <a:lvl7pPr>
              <a:defRPr sz="1800"/>
            </a:lvl7pPr>
            <a:lvl8pPr>
              <a:defRPr sz="1800"/>
            </a:lvl8pPr>
            <a:lvl9pPr>
              <a:defRPr sz="1800"/>
            </a:lvl9pPr>
          </a:lstStyle>
          <a:p>
            <a:pPr lvl="0"/>
            <a:r>
              <a:rPr lang="en-US" dirty="0" smtClean="0"/>
              <a:t>Body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hasCustomPrompt="1"/>
          </p:nvPr>
        </p:nvSpPr>
        <p:spPr>
          <a:xfrm>
            <a:off x="6238310" y="1600201"/>
            <a:ext cx="4731633" cy="4525963"/>
          </a:xfrm>
        </p:spPr>
        <p:txBody>
          <a:bodyPr>
            <a:normAutofit/>
          </a:bodyPr>
          <a:lstStyle>
            <a:lvl1pPr>
              <a:defRPr sz="2400"/>
            </a:lvl1pPr>
            <a:lvl2pPr>
              <a:defRPr sz="2000"/>
            </a:lvl2pPr>
            <a:lvl3pPr>
              <a:defRPr sz="1600"/>
            </a:lvl3pPr>
            <a:lvl4pPr>
              <a:defRPr sz="1200"/>
            </a:lvl4pPr>
            <a:lvl5pPr>
              <a:defRPr sz="1200"/>
            </a:lvl5pPr>
            <a:lvl6pPr>
              <a:defRPr sz="1800"/>
            </a:lvl6pPr>
            <a:lvl7pPr>
              <a:defRPr sz="1800"/>
            </a:lvl7pPr>
            <a:lvl8pPr>
              <a:defRPr sz="1800"/>
            </a:lvl8pPr>
            <a:lvl9pPr>
              <a:defRPr sz="1800"/>
            </a:lvl9pPr>
          </a:lstStyle>
          <a:p>
            <a:pPr lvl="0"/>
            <a:r>
              <a:rPr lang="en-US" dirty="0" smtClean="0"/>
              <a:t>Body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ext Placeholder 7"/>
          <p:cNvSpPr>
            <a:spLocks noGrp="1"/>
          </p:cNvSpPr>
          <p:nvPr>
            <p:ph type="body" sz="quarter" idx="13" hasCustomPrompt="1"/>
          </p:nvPr>
        </p:nvSpPr>
        <p:spPr>
          <a:xfrm>
            <a:off x="1083460" y="1186542"/>
            <a:ext cx="9911883" cy="381000"/>
          </a:xfrm>
        </p:spPr>
        <p:txBody>
          <a:bodyPr anchor="ctr" anchorCtr="0">
            <a:noAutofit/>
          </a:bodyPr>
          <a:lstStyle>
            <a:lvl1pPr>
              <a:buFontTx/>
              <a:buNone/>
              <a:defRPr sz="2400"/>
            </a:lvl1pPr>
            <a:lvl2pPr>
              <a:defRPr sz="2400"/>
            </a:lvl2pPr>
            <a:lvl3pPr>
              <a:defRPr sz="2400"/>
            </a:lvl3pPr>
            <a:lvl4pPr>
              <a:defRPr sz="2400"/>
            </a:lvl4pPr>
            <a:lvl5pPr>
              <a:defRPr sz="2400"/>
            </a:lvl5pPr>
          </a:lstStyle>
          <a:p>
            <a:pPr lvl="0"/>
            <a:r>
              <a:rPr lang="en-US" dirty="0" smtClean="0"/>
              <a:t>Subtitle Goes Here</a:t>
            </a:r>
            <a:endParaRPr lang="en-US" dirty="0"/>
          </a:p>
        </p:txBody>
      </p:sp>
      <p:sp>
        <p:nvSpPr>
          <p:cNvPr id="9" name="Text Placeholder 9"/>
          <p:cNvSpPr>
            <a:spLocks noGrp="1"/>
          </p:cNvSpPr>
          <p:nvPr>
            <p:ph type="body" sz="quarter" idx="11" hasCustomPrompt="1"/>
          </p:nvPr>
        </p:nvSpPr>
        <p:spPr>
          <a:xfrm>
            <a:off x="1083458" y="6372424"/>
            <a:ext cx="9945743" cy="307777"/>
          </a:xfrm>
        </p:spPr>
        <p:txBody>
          <a:bodyPr wrap="square" anchor="b" anchorCtr="0">
            <a:spAutoFit/>
          </a:bodyPr>
          <a:lstStyle>
            <a:lvl1pPr algn="l" defTabSz="804863">
              <a:lnSpc>
                <a:spcPct val="100000"/>
              </a:lnSpc>
              <a:spcBef>
                <a:spcPct val="50000"/>
              </a:spcBef>
              <a:buNone/>
              <a:defRPr sz="1400"/>
            </a:lvl1pPr>
            <a:lvl2pPr>
              <a:buFont typeface="Arial" pitchFamily="34" charset="0"/>
              <a:buNone/>
              <a:defRPr sz="1400"/>
            </a:lvl2pPr>
            <a:lvl3pPr>
              <a:buFont typeface="Arial" pitchFamily="34" charset="0"/>
              <a:buNone/>
              <a:defRPr sz="1400"/>
            </a:lvl3pPr>
            <a:lvl4pPr>
              <a:buFont typeface="Arial" pitchFamily="34" charset="0"/>
              <a:buNone/>
              <a:defRPr sz="1400"/>
            </a:lvl4pPr>
            <a:lvl5pPr>
              <a:buFont typeface="Arial" pitchFamily="34" charset="0"/>
              <a:buNone/>
              <a:defRPr sz="1400"/>
            </a:lvl5pPr>
          </a:lstStyle>
          <a:p>
            <a:pPr lvl="0"/>
            <a:r>
              <a:rPr lang="en-US" dirty="0" smtClean="0"/>
              <a:t>Source: Placeholder for Notes Is 14 Points</a:t>
            </a:r>
          </a:p>
        </p:txBody>
      </p:sp>
    </p:spTree>
  </p:cSld>
  <p:clrMapOvr>
    <a:masterClrMapping/>
  </p:clrMapOvr>
  <p:transition>
    <p:wipe dir="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58060" y="304800"/>
            <a:ext cx="9911883" cy="838200"/>
          </a:xfrm>
          <a:prstGeom prst="rect">
            <a:avLst/>
          </a:prstGeom>
        </p:spPr>
        <p:txBody>
          <a:bodyPr vert="horz" lIns="82296" tIns="45720" rIns="82296" bIns="45720" rtlCol="0" anchor="b" anchorCtr="0">
            <a:noAutofit/>
          </a:bodyPr>
          <a:lstStyle/>
          <a:p>
            <a:r>
              <a:rPr lang="en-US" dirty="0" smtClean="0"/>
              <a:t>Slide Title Goes Here</a:t>
            </a:r>
            <a:endParaRPr lang="en-US" dirty="0"/>
          </a:p>
        </p:txBody>
      </p:sp>
      <p:sp>
        <p:nvSpPr>
          <p:cNvPr id="3" name="Text Placeholder 2"/>
          <p:cNvSpPr>
            <a:spLocks noGrp="1"/>
          </p:cNvSpPr>
          <p:nvPr>
            <p:ph type="body" idx="1"/>
          </p:nvPr>
        </p:nvSpPr>
        <p:spPr>
          <a:xfrm>
            <a:off x="1058060" y="1600201"/>
            <a:ext cx="9911883" cy="4525963"/>
          </a:xfrm>
          <a:prstGeom prst="rect">
            <a:avLst/>
          </a:prstGeom>
        </p:spPr>
        <p:txBody>
          <a:bodyPr vert="horz" lIns="91440" tIns="45720" rIns="91440" bIns="45720" rtlCol="0">
            <a:normAutofit/>
          </a:bodyPr>
          <a:lstStyle/>
          <a:p>
            <a:pPr lvl="0"/>
            <a:r>
              <a:rPr lang="en-US" dirty="0" smtClean="0"/>
              <a:t>Body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3"/>
          <p:cNvSpPr>
            <a:spLocks noChangeArrowheads="1"/>
          </p:cNvSpPr>
          <p:nvPr userDrawn="1"/>
        </p:nvSpPr>
        <p:spPr bwMode="black">
          <a:xfrm>
            <a:off x="0" y="0"/>
            <a:ext cx="12188825" cy="177800"/>
          </a:xfrm>
          <a:prstGeom prst="rect">
            <a:avLst/>
          </a:prstGeom>
          <a:solidFill>
            <a:srgbClr val="015F85"/>
          </a:solidFill>
          <a:ln w="25400" algn="ctr">
            <a:noFill/>
            <a:miter lim="800000"/>
            <a:headEnd/>
            <a:tailEnd/>
          </a:ln>
          <a:effectLst/>
        </p:spPr>
        <p:txBody>
          <a:bodyPr wrap="none" anchor="ctr"/>
          <a:lstStyle/>
          <a:p>
            <a:endParaRPr lang="en-US"/>
          </a:p>
        </p:txBody>
      </p:sp>
      <p:sp>
        <p:nvSpPr>
          <p:cNvPr id="15" name="Rectangle 4"/>
          <p:cNvSpPr>
            <a:spLocks noChangeArrowheads="1"/>
          </p:cNvSpPr>
          <p:nvPr/>
        </p:nvSpPr>
        <p:spPr bwMode="ltGray">
          <a:xfrm>
            <a:off x="2961481" y="6634163"/>
            <a:ext cx="2022475" cy="188912"/>
          </a:xfrm>
          <a:prstGeom prst="rect">
            <a:avLst/>
          </a:prstGeom>
          <a:noFill/>
          <a:ln w="9525">
            <a:noFill/>
            <a:miter lim="800000"/>
            <a:headEnd/>
            <a:tailEnd/>
          </a:ln>
          <a:effectLst/>
        </p:spPr>
        <p:txBody>
          <a:bodyPr wrap="none" lIns="82124" tIns="41061" rIns="82124" bIns="41061" anchor="b" anchorCtr="1">
            <a:spAutoFit/>
          </a:bodyPr>
          <a:lstStyle/>
          <a:p>
            <a:pPr algn="l" defTabSz="814388">
              <a:lnSpc>
                <a:spcPct val="100000"/>
              </a:lnSpc>
            </a:pPr>
            <a:r>
              <a:rPr lang="en-US" sz="700" dirty="0">
                <a:solidFill>
                  <a:srgbClr val="8E8E95"/>
                </a:solidFill>
              </a:rPr>
              <a:t>© 2009 Cisco Systems, Inc. All rights reserved.</a:t>
            </a:r>
          </a:p>
        </p:txBody>
      </p:sp>
      <p:sp>
        <p:nvSpPr>
          <p:cNvPr id="16" name="Rectangle 5"/>
          <p:cNvSpPr>
            <a:spLocks noChangeArrowheads="1"/>
          </p:cNvSpPr>
          <p:nvPr/>
        </p:nvSpPr>
        <p:spPr bwMode="ltGray">
          <a:xfrm>
            <a:off x="6094412" y="6634163"/>
            <a:ext cx="877887" cy="188912"/>
          </a:xfrm>
          <a:prstGeom prst="rect">
            <a:avLst/>
          </a:prstGeom>
          <a:noFill/>
          <a:ln w="9525">
            <a:noFill/>
            <a:miter lim="800000"/>
            <a:headEnd/>
            <a:tailEnd/>
          </a:ln>
          <a:effectLst/>
        </p:spPr>
        <p:txBody>
          <a:bodyPr wrap="none" lIns="82124" tIns="41061" rIns="82124" bIns="41061" anchor="b">
            <a:spAutoFit/>
          </a:bodyPr>
          <a:lstStyle/>
          <a:p>
            <a:pPr algn="r" defTabSz="814388">
              <a:lnSpc>
                <a:spcPct val="100000"/>
              </a:lnSpc>
            </a:pPr>
            <a:r>
              <a:rPr lang="en-US" sz="700" dirty="0">
                <a:solidFill>
                  <a:srgbClr val="8E8E95"/>
                </a:solidFill>
              </a:rPr>
              <a:t>Cisco Confidential</a:t>
            </a:r>
          </a:p>
        </p:txBody>
      </p:sp>
      <p:sp>
        <p:nvSpPr>
          <p:cNvPr id="17" name="Rectangle 6"/>
          <p:cNvSpPr>
            <a:spLocks noChangeArrowheads="1"/>
          </p:cNvSpPr>
          <p:nvPr/>
        </p:nvSpPr>
        <p:spPr bwMode="ltGray">
          <a:xfrm>
            <a:off x="1110941" y="6634163"/>
            <a:ext cx="962025" cy="188912"/>
          </a:xfrm>
          <a:prstGeom prst="rect">
            <a:avLst/>
          </a:prstGeom>
          <a:noFill/>
          <a:ln w="9525">
            <a:noFill/>
            <a:miter lim="800000"/>
            <a:headEnd/>
            <a:tailEnd/>
          </a:ln>
          <a:effectLst/>
        </p:spPr>
        <p:txBody>
          <a:bodyPr lIns="82124" tIns="41061" rIns="82124" bIns="41061" anchor="b">
            <a:spAutoFit/>
          </a:bodyPr>
          <a:lstStyle/>
          <a:p>
            <a:pPr algn="l" defTabSz="814388">
              <a:lnSpc>
                <a:spcPct val="100000"/>
              </a:lnSpc>
            </a:pPr>
            <a:r>
              <a:rPr lang="en-US" sz="700" dirty="0" err="1">
                <a:solidFill>
                  <a:srgbClr val="8E8E95"/>
                </a:solidFill>
              </a:rPr>
              <a:t>Presentation_ID</a:t>
            </a:r>
            <a:endParaRPr lang="en-US" sz="700" dirty="0">
              <a:solidFill>
                <a:srgbClr val="8E8E95"/>
              </a:solidFill>
            </a:endParaRPr>
          </a:p>
        </p:txBody>
      </p:sp>
      <p:sp>
        <p:nvSpPr>
          <p:cNvPr id="18" name="Rectangle 7"/>
          <p:cNvSpPr>
            <a:spLocks noChangeArrowheads="1"/>
          </p:cNvSpPr>
          <p:nvPr/>
        </p:nvSpPr>
        <p:spPr bwMode="ltGray">
          <a:xfrm>
            <a:off x="11563276" y="6626225"/>
            <a:ext cx="322946" cy="236812"/>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1000">
                <a:solidFill>
                  <a:srgbClr val="8E8E95"/>
                </a:solidFill>
              </a:rPr>
              <a:pPr algn="r" defTabSz="814388">
                <a:lnSpc>
                  <a:spcPct val="100000"/>
                </a:lnSpc>
              </a:pPr>
              <a:t>‹#›</a:t>
            </a:fld>
            <a:endParaRPr lang="en-US" sz="1000" dirty="0">
              <a:solidFill>
                <a:srgbClr val="8E8E95"/>
              </a:solidFill>
            </a:endParaRPr>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05" r:id="rId12"/>
    <p:sldLayoutId id="2147483706" r:id="rId13"/>
    <p:sldLayoutId id="2147483707" r:id="rId14"/>
    <p:sldLayoutId id="2147483708" r:id="rId15"/>
    <p:sldLayoutId id="2147483709" r:id="rId16"/>
    <p:sldLayoutId id="2147483710" r:id="rId17"/>
    <p:sldLayoutId id="2147483711" r:id="rId18"/>
    <p:sldLayoutId id="2147483712" r:id="rId19"/>
    <p:sldLayoutId id="2147483713" r:id="rId20"/>
    <p:sldLayoutId id="2147483714" r:id="rId21"/>
    <p:sldLayoutId id="2147483715" r:id="rId22"/>
    <p:sldLayoutId id="2147483716" r:id="rId23"/>
    <p:sldLayoutId id="2147483717" r:id="rId24"/>
    <p:sldLayoutId id="2147483718" r:id="rId25"/>
    <p:sldLayoutId id="2147483719" r:id="rId26"/>
    <p:sldLayoutId id="2147483720" r:id="rId27"/>
    <p:sldLayoutId id="2147483721" r:id="rId28"/>
    <p:sldLayoutId id="2147483722" r:id="rId29"/>
    <p:sldLayoutId id="2147483723" r:id="rId30"/>
    <p:sldLayoutId id="2147483724" r:id="rId31"/>
    <p:sldLayoutId id="2147483725" r:id="rId32"/>
  </p:sldLayoutIdLst>
  <p:transition>
    <p:wipe dir="r"/>
  </p:transition>
  <p:timing>
    <p:tnLst>
      <p:par>
        <p:cTn id="1" dur="indefinite" restart="never" nodeType="tmRoot"/>
      </p:par>
    </p:tnLst>
  </p:timing>
  <p:txStyles>
    <p:titleStyle>
      <a:lvl1pPr algn="l" defTabSz="914400" rtl="0" eaLnBrk="1" latinLnBrk="0" hangingPunct="1">
        <a:lnSpc>
          <a:spcPct val="90000"/>
        </a:lnSpc>
        <a:spcBef>
          <a:spcPct val="0"/>
        </a:spcBef>
        <a:buNone/>
        <a:defRPr sz="3000" b="1" kern="1200">
          <a:solidFill>
            <a:srgbClr val="FFFFFF"/>
          </a:solidFill>
          <a:latin typeface="+mj-lt"/>
          <a:ea typeface="+mj-ea"/>
          <a:cs typeface="+mj-cs"/>
        </a:defRPr>
      </a:lvl1pPr>
    </p:titleStyle>
    <p:bodyStyle>
      <a:lvl1pPr marL="237744" indent="-237744" algn="l" defTabSz="914400" rtl="0" eaLnBrk="1" latinLnBrk="0" hangingPunct="1">
        <a:lnSpc>
          <a:spcPct val="95000"/>
        </a:lnSpc>
        <a:spcBef>
          <a:spcPts val="1440"/>
        </a:spcBef>
        <a:buClr>
          <a:srgbClr val="FFFFFF"/>
        </a:buClr>
        <a:buFont typeface="Wingdings" pitchFamily="2" charset="2"/>
        <a:buChar char="§"/>
        <a:defRPr sz="2400" kern="1200">
          <a:solidFill>
            <a:srgbClr val="FFFFFF"/>
          </a:solidFill>
          <a:latin typeface="+mn-lt"/>
          <a:ea typeface="+mn-ea"/>
          <a:cs typeface="+mn-cs"/>
        </a:defRPr>
      </a:lvl1pPr>
      <a:lvl2pPr marL="576072" indent="0" algn="l" defTabSz="914400" rtl="0" eaLnBrk="1" latinLnBrk="0" hangingPunct="1">
        <a:lnSpc>
          <a:spcPct val="95000"/>
        </a:lnSpc>
        <a:spcBef>
          <a:spcPts val="840"/>
        </a:spcBef>
        <a:buClr>
          <a:srgbClr val="FFFFFF"/>
        </a:buClr>
        <a:buFont typeface="Arial" pitchFamily="34" charset="0"/>
        <a:buNone/>
        <a:defRPr sz="2000" kern="1200">
          <a:solidFill>
            <a:srgbClr val="FFFFFF"/>
          </a:solidFill>
          <a:latin typeface="+mn-lt"/>
          <a:ea typeface="+mn-ea"/>
          <a:cs typeface="+mn-cs"/>
        </a:defRPr>
      </a:lvl2pPr>
      <a:lvl3pPr marL="914400" indent="0" algn="l" defTabSz="914400" rtl="0" eaLnBrk="1" latinLnBrk="0" hangingPunct="1">
        <a:lnSpc>
          <a:spcPct val="95000"/>
        </a:lnSpc>
        <a:spcBef>
          <a:spcPts val="840"/>
        </a:spcBef>
        <a:buClr>
          <a:srgbClr val="FFFFFF"/>
        </a:buClr>
        <a:buFont typeface="Arial" pitchFamily="34" charset="0"/>
        <a:buNone/>
        <a:defRPr sz="1600" kern="1200">
          <a:solidFill>
            <a:srgbClr val="FFFFFF"/>
          </a:solidFill>
          <a:latin typeface="+mn-lt"/>
          <a:ea typeface="+mn-ea"/>
          <a:cs typeface="+mn-cs"/>
        </a:defRPr>
      </a:lvl3pPr>
      <a:lvl4pPr marL="1252728" indent="0" algn="l" defTabSz="914400" rtl="0" eaLnBrk="1" latinLnBrk="0" hangingPunct="1">
        <a:lnSpc>
          <a:spcPct val="95000"/>
        </a:lnSpc>
        <a:spcBef>
          <a:spcPts val="840"/>
        </a:spcBef>
        <a:buClr>
          <a:srgbClr val="FFFFFF"/>
        </a:buClr>
        <a:buFont typeface="Arial" pitchFamily="34" charset="0"/>
        <a:buNone/>
        <a:defRPr sz="1200" kern="1200">
          <a:solidFill>
            <a:srgbClr val="FFFFFF"/>
          </a:solidFill>
          <a:latin typeface="+mn-lt"/>
          <a:ea typeface="+mn-ea"/>
          <a:cs typeface="+mn-cs"/>
        </a:defRPr>
      </a:lvl4pPr>
      <a:lvl5pPr marL="1609344" indent="0" algn="l" defTabSz="914400" rtl="0" eaLnBrk="1" latinLnBrk="0" hangingPunct="1">
        <a:lnSpc>
          <a:spcPct val="95000"/>
        </a:lnSpc>
        <a:spcBef>
          <a:spcPts val="840"/>
        </a:spcBef>
        <a:buClr>
          <a:srgbClr val="FFFFFF"/>
        </a:buClr>
        <a:buFont typeface="Arial" pitchFamily="34" charset="0"/>
        <a:buNone/>
        <a:defRPr sz="1200" kern="1200">
          <a:solidFill>
            <a:srgbClr val="FFFFFF"/>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cisco.com/en/US/docs/voice_ip_comm/connection/8x/integration/guide/cucm_sccp/cucintcucmskinny300.html" TargetMode="Externa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hyperlink" Target="http://www.cisco.com/en/US/docs/voice_ip_comm/connection/8x/integration/guide/cucm_sip/cucintcucmsip.html" TargetMode="External"/><Relationship Id="rId2" Type="http://schemas.openxmlformats.org/officeDocument/2006/relationships/hyperlink" Target="http://www.cisco.com/en/US/docs/voice_ip_comm/connection/8x/integration/guide/cucm_sccp/cucintcucmskinny.html" TargetMode="External"/><Relationship Id="rId1" Type="http://schemas.openxmlformats.org/officeDocument/2006/relationships/slideLayout" Target="../slideLayouts/slideLayout8.xml"/><Relationship Id="rId4" Type="http://schemas.openxmlformats.org/officeDocument/2006/relationships/hyperlink" Target="http://www.cisco.com/en/US/products/sw/voicesw/ps556/prod_maintenance_guides_list.html"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Dexter Team (ucbu-cuc-dexter@cisco.com)</a:t>
            </a:r>
            <a:endParaRPr lang="en-US" dirty="0"/>
          </a:p>
        </p:txBody>
      </p:sp>
      <p:sp>
        <p:nvSpPr>
          <p:cNvPr id="2" name="Title 1"/>
          <p:cNvSpPr>
            <a:spLocks noGrp="1"/>
          </p:cNvSpPr>
          <p:nvPr>
            <p:ph type="ctrTitle"/>
          </p:nvPr>
        </p:nvSpPr>
        <p:spPr/>
        <p:txBody>
          <a:bodyPr/>
          <a:lstStyle/>
          <a:p>
            <a:r>
              <a:rPr lang="en-US" dirty="0" err="1" smtClean="0"/>
              <a:t>IPv6</a:t>
            </a:r>
            <a:r>
              <a:rPr lang="en-US" dirty="0" smtClean="0"/>
              <a:t> in Connection 8.5</a:t>
            </a:r>
            <a:endParaRPr lang="en-US" dirty="0"/>
          </a:p>
        </p:txBody>
      </p:sp>
      <p:pic>
        <p:nvPicPr>
          <p:cNvPr id="5" name="Picture 57" descr="title"/>
          <p:cNvPicPr>
            <a:picLocks noGrp="1" noChangeAspect="1" noChangeArrowheads="1"/>
          </p:cNvPicPr>
          <p:nvPr>
            <p:ph type="pic" sz="quarter" idx="12"/>
          </p:nvPr>
        </p:nvPicPr>
        <p:blipFill>
          <a:blip r:embed="rId2" cstate="print"/>
          <a:srcRect t="634" b="634"/>
          <a:stretch>
            <a:fillRect/>
          </a:stretch>
        </p:blipFill>
        <p:spPr bwMode="auto"/>
      </p:pic>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Considerations</a:t>
            </a:r>
            <a:endParaRPr lang="en-US" dirty="0"/>
          </a:p>
        </p:txBody>
      </p:sp>
      <p:sp>
        <p:nvSpPr>
          <p:cNvPr id="4" name="Content Placeholder 3"/>
          <p:cNvSpPr>
            <a:spLocks noGrp="1"/>
          </p:cNvSpPr>
          <p:nvPr>
            <p:ph idx="1"/>
          </p:nvPr>
        </p:nvSpPr>
        <p:spPr/>
        <p:txBody>
          <a:bodyPr/>
          <a:lstStyle/>
          <a:p>
            <a:r>
              <a:rPr lang="en-US" dirty="0" smtClean="0"/>
              <a:t>The </a:t>
            </a:r>
            <a:r>
              <a:rPr lang="en-US" dirty="0" err="1" smtClean="0"/>
              <a:t>CTL</a:t>
            </a:r>
            <a:r>
              <a:rPr lang="en-US" dirty="0" smtClean="0"/>
              <a:t> file required for security features (authentication and encryption) for </a:t>
            </a:r>
            <a:r>
              <a:rPr lang="en-US" dirty="0" err="1" smtClean="0"/>
              <a:t>SCCP</a:t>
            </a:r>
            <a:r>
              <a:rPr lang="en-US" dirty="0" smtClean="0"/>
              <a:t> integrations uses </a:t>
            </a:r>
            <a:r>
              <a:rPr lang="en-US" dirty="0" err="1" smtClean="0"/>
              <a:t>IPv4</a:t>
            </a:r>
            <a:r>
              <a:rPr lang="en-US" dirty="0" smtClean="0"/>
              <a:t> addressing. Therefore, in order to use authentication and encryption with </a:t>
            </a:r>
            <a:r>
              <a:rPr lang="en-US" dirty="0" err="1" smtClean="0"/>
              <a:t>SCCP</a:t>
            </a:r>
            <a:r>
              <a:rPr lang="en-US" dirty="0" smtClean="0"/>
              <a:t> secure ports, you must retain the </a:t>
            </a:r>
            <a:r>
              <a:rPr lang="en-US" dirty="0" err="1" smtClean="0"/>
              <a:t>IPv4</a:t>
            </a:r>
            <a:r>
              <a:rPr lang="en-US" dirty="0" smtClean="0"/>
              <a:t> address or host name for the Cisco Unified  CM server(s) on the port group in Connection.</a:t>
            </a:r>
          </a:p>
          <a:p>
            <a:pPr marL="237744" lvl="1" indent="-237744">
              <a:spcBef>
                <a:spcPts val="1440"/>
              </a:spcBef>
              <a:buFont typeface="Wingdings" pitchFamily="2" charset="2"/>
              <a:buChar char="§"/>
            </a:pPr>
            <a:r>
              <a:rPr lang="en-US" dirty="0" smtClean="0"/>
              <a:t>For information on setting up </a:t>
            </a:r>
            <a:r>
              <a:rPr lang="en-US" dirty="0" err="1" smtClean="0"/>
              <a:t>SCCP</a:t>
            </a:r>
            <a:r>
              <a:rPr lang="en-US" dirty="0" smtClean="0"/>
              <a:t> secure ports, see the </a:t>
            </a:r>
            <a:r>
              <a:rPr lang="en-US" i="1" dirty="0" err="1" smtClean="0">
                <a:hlinkClick r:id="rId2"/>
              </a:rPr>
              <a:t>CUCM</a:t>
            </a:r>
            <a:r>
              <a:rPr lang="en-US" i="1" dirty="0" smtClean="0">
                <a:hlinkClick r:id="rId2"/>
              </a:rPr>
              <a:t> </a:t>
            </a:r>
            <a:r>
              <a:rPr lang="en-US" i="1" dirty="0" err="1" smtClean="0">
                <a:hlinkClick r:id="rId2"/>
              </a:rPr>
              <a:t>SCCP</a:t>
            </a:r>
            <a:r>
              <a:rPr lang="en-US" i="1" dirty="0" smtClean="0">
                <a:hlinkClick r:id="rId2"/>
              </a:rPr>
              <a:t> Integration Guide for </a:t>
            </a:r>
            <a:r>
              <a:rPr lang="en-US" i="1" dirty="0" err="1" smtClean="0">
                <a:hlinkClick r:id="rId2"/>
              </a:rPr>
              <a:t>CUC</a:t>
            </a:r>
            <a:r>
              <a:rPr lang="en-US" i="1" dirty="0" smtClean="0">
                <a:hlinkClick r:id="rId2"/>
              </a:rPr>
              <a:t> Release </a:t>
            </a:r>
            <a:r>
              <a:rPr lang="en-US" i="1" dirty="0" err="1" smtClean="0">
                <a:hlinkClick r:id="rId2"/>
              </a:rPr>
              <a:t>8.x</a:t>
            </a:r>
            <a:r>
              <a:rPr lang="en-US" i="1" dirty="0" smtClean="0"/>
              <a:t>. (Appendix: Cisco Unified Communications Manager Authentication and Encryption of Cisco Unity Connection Voice Messaging Ports)</a:t>
            </a:r>
          </a:p>
          <a:p>
            <a:pPr>
              <a:buNone/>
            </a:pPr>
            <a:r>
              <a:rPr lang="en-US" dirty="0" smtClean="0"/>
              <a:t> </a:t>
            </a:r>
          </a:p>
          <a:p>
            <a:pPr lvl="1"/>
            <a:endParaRPr lang="en-US" dirty="0"/>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Considerations (Continued)</a:t>
            </a:r>
            <a:endParaRPr lang="en-US" dirty="0"/>
          </a:p>
        </p:txBody>
      </p:sp>
      <p:sp>
        <p:nvSpPr>
          <p:cNvPr id="4" name="Content Placeholder 3"/>
          <p:cNvSpPr>
            <a:spLocks noGrp="1"/>
          </p:cNvSpPr>
          <p:nvPr>
            <p:ph idx="1"/>
          </p:nvPr>
        </p:nvSpPr>
        <p:spPr/>
        <p:txBody>
          <a:bodyPr/>
          <a:lstStyle/>
          <a:p>
            <a:r>
              <a:rPr lang="en-US" dirty="0" smtClean="0"/>
              <a:t>Some versions of Cisco Adaptive Security Appliance (</a:t>
            </a:r>
            <a:r>
              <a:rPr lang="en-US" dirty="0" err="1" smtClean="0"/>
              <a:t>ASA</a:t>
            </a:r>
            <a:r>
              <a:rPr lang="en-US" dirty="0" smtClean="0"/>
              <a:t>) do not support application inspection for </a:t>
            </a:r>
            <a:r>
              <a:rPr lang="en-US" dirty="0" err="1" smtClean="0"/>
              <a:t>IPv6</a:t>
            </a:r>
            <a:r>
              <a:rPr lang="en-US" dirty="0" smtClean="0"/>
              <a:t> traffic for Unified Communications application servers and endpoints. Cisco recommends not using </a:t>
            </a:r>
            <a:r>
              <a:rPr lang="en-US" dirty="0" err="1" smtClean="0"/>
              <a:t>IPv6</a:t>
            </a:r>
            <a:r>
              <a:rPr lang="en-US" dirty="0" smtClean="0"/>
              <a:t> for Unified Communications if you are using a Cisco </a:t>
            </a:r>
            <a:r>
              <a:rPr lang="en-US" dirty="0" err="1" smtClean="0"/>
              <a:t>ASA</a:t>
            </a:r>
            <a:r>
              <a:rPr lang="en-US" dirty="0" smtClean="0"/>
              <a:t> version that does not provide this support. See the documentation for your version of Cisco </a:t>
            </a:r>
            <a:r>
              <a:rPr lang="en-US" dirty="0" err="1" smtClean="0"/>
              <a:t>ASA</a:t>
            </a:r>
            <a:r>
              <a:rPr lang="en-US" dirty="0" smtClean="0"/>
              <a:t> to determine whether application inspection is supported in your deployment.</a:t>
            </a:r>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Considerations </a:t>
            </a:r>
            <a:r>
              <a:rPr lang="en-US" smtClean="0"/>
              <a:t>(Continued)</a:t>
            </a:r>
            <a:endParaRPr lang="en-US" dirty="0"/>
          </a:p>
        </p:txBody>
      </p:sp>
      <p:sp>
        <p:nvSpPr>
          <p:cNvPr id="4" name="Content Placeholder 3"/>
          <p:cNvSpPr>
            <a:spLocks noGrp="1"/>
          </p:cNvSpPr>
          <p:nvPr>
            <p:ph idx="1"/>
          </p:nvPr>
        </p:nvSpPr>
        <p:spPr/>
        <p:txBody>
          <a:bodyPr/>
          <a:lstStyle/>
          <a:p>
            <a:r>
              <a:rPr lang="en-US" dirty="0" smtClean="0"/>
              <a:t>The </a:t>
            </a:r>
            <a:r>
              <a:rPr lang="en-US" dirty="0" smtClean="0"/>
              <a:t>Port Test and Port Group Test </a:t>
            </a:r>
            <a:r>
              <a:rPr lang="en-US" dirty="0" smtClean="0"/>
              <a:t>utilities </a:t>
            </a:r>
            <a:r>
              <a:rPr lang="en-US" dirty="0" smtClean="0"/>
              <a:t>(in the Related Links box </a:t>
            </a:r>
            <a:r>
              <a:rPr lang="en-US" dirty="0" smtClean="0"/>
              <a:t>on </a:t>
            </a:r>
            <a:r>
              <a:rPr lang="en-US" dirty="0" err="1" smtClean="0"/>
              <a:t>SCCP</a:t>
            </a:r>
            <a:r>
              <a:rPr lang="en-US" dirty="0" smtClean="0"/>
              <a:t> integration port and port </a:t>
            </a:r>
            <a:r>
              <a:rPr lang="en-US" dirty="0" smtClean="0"/>
              <a:t>group </a:t>
            </a:r>
            <a:r>
              <a:rPr lang="en-US" dirty="0" smtClean="0"/>
              <a:t>pages </a:t>
            </a:r>
            <a:r>
              <a:rPr lang="en-US" dirty="0" smtClean="0"/>
              <a:t>in Cisco  Unity Connection Administration</a:t>
            </a:r>
            <a:r>
              <a:rPr lang="en-US" smtClean="0"/>
              <a:t>) </a:t>
            </a:r>
            <a:r>
              <a:rPr lang="en-US" smtClean="0"/>
              <a:t>do </a:t>
            </a:r>
            <a:r>
              <a:rPr lang="en-US" dirty="0" smtClean="0"/>
              <a:t>not test </a:t>
            </a:r>
            <a:r>
              <a:rPr lang="en-US" dirty="0" err="1" smtClean="0"/>
              <a:t>IPv6</a:t>
            </a:r>
            <a:r>
              <a:rPr lang="en-US" dirty="0" smtClean="0"/>
              <a:t> connectivity. </a:t>
            </a:r>
            <a:r>
              <a:rPr lang="en-US" dirty="0" smtClean="0"/>
              <a:t>Even when Connection is configured to use </a:t>
            </a:r>
            <a:r>
              <a:rPr lang="en-US" dirty="0" err="1" smtClean="0"/>
              <a:t>IPv6</a:t>
            </a:r>
            <a:r>
              <a:rPr lang="en-US" dirty="0" smtClean="0"/>
              <a:t> for a </a:t>
            </a:r>
            <a:r>
              <a:rPr lang="en-US" dirty="0" err="1" smtClean="0"/>
              <a:t>SCCP</a:t>
            </a:r>
            <a:r>
              <a:rPr lang="en-US" dirty="0" smtClean="0"/>
              <a:t> integration, t</a:t>
            </a:r>
            <a:r>
              <a:rPr lang="en-US" dirty="0" smtClean="0"/>
              <a:t>he utilities confirm </a:t>
            </a:r>
            <a:r>
              <a:rPr lang="en-US" dirty="0" smtClean="0"/>
              <a:t>that Connection can communicate with the phone system by using </a:t>
            </a:r>
            <a:r>
              <a:rPr lang="en-US" dirty="0" err="1" smtClean="0"/>
              <a:t>IPv4</a:t>
            </a:r>
            <a:r>
              <a:rPr lang="en-US" dirty="0" smtClean="0"/>
              <a:t> addressing.</a:t>
            </a:r>
            <a:endParaRPr lang="en-US" i="1" dirty="0" smtClean="0"/>
          </a:p>
          <a:p>
            <a:pPr lvl="1"/>
            <a:endParaRPr lang="en-US" dirty="0"/>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Troubleshooting </a:t>
            </a:r>
            <a:r>
              <a:rPr lang="en-US" dirty="0" err="1" smtClean="0"/>
              <a:t>IPv6</a:t>
            </a:r>
            <a:endParaRPr lang="en-US" dirty="0"/>
          </a:p>
        </p:txBody>
      </p:sp>
      <p:sp>
        <p:nvSpPr>
          <p:cNvPr id="4" name="Content Placeholder 3"/>
          <p:cNvSpPr>
            <a:spLocks noGrp="1"/>
          </p:cNvSpPr>
          <p:nvPr>
            <p:ph idx="1"/>
          </p:nvPr>
        </p:nvSpPr>
        <p:spPr/>
        <p:txBody>
          <a:bodyPr/>
          <a:lstStyle/>
          <a:p>
            <a:pPr lvl="1"/>
            <a:r>
              <a:rPr lang="en-US" dirty="0" smtClean="0"/>
              <a:t>To show port registration details, you can turn on the </a:t>
            </a:r>
            <a:r>
              <a:rPr lang="en-US" dirty="0" err="1" smtClean="0"/>
              <a:t>MiuIO</a:t>
            </a:r>
            <a:r>
              <a:rPr lang="en-US" dirty="0" smtClean="0"/>
              <a:t> level 12 micro trace, and/or the Call Control (</a:t>
            </a:r>
            <a:r>
              <a:rPr lang="en-US" dirty="0" err="1" smtClean="0"/>
              <a:t>Miu</a:t>
            </a:r>
            <a:r>
              <a:rPr lang="en-US" dirty="0" smtClean="0"/>
              <a:t>) Traces macro trace (for SIP or </a:t>
            </a:r>
            <a:r>
              <a:rPr lang="en-US" dirty="0" err="1" smtClean="0"/>
              <a:t>SCCP</a:t>
            </a:r>
            <a:r>
              <a:rPr lang="en-US" dirty="0" smtClean="0"/>
              <a:t> as applicable).</a:t>
            </a:r>
          </a:p>
          <a:p>
            <a:pPr lvl="1"/>
            <a:endParaRPr lang="en-US" dirty="0" smtClean="0"/>
          </a:p>
          <a:p>
            <a:pPr lvl="1"/>
            <a:r>
              <a:rPr lang="en-US" dirty="0" smtClean="0"/>
              <a:t>The traces can be collected in the </a:t>
            </a:r>
            <a:r>
              <a:rPr lang="en-US" dirty="0" err="1" smtClean="0"/>
              <a:t>diag_CuCsMgr</a:t>
            </a:r>
            <a:r>
              <a:rPr lang="en-US" dirty="0" smtClean="0"/>
              <a:t>_&lt;</a:t>
            </a:r>
            <a:r>
              <a:rPr lang="en-US" dirty="0" err="1" smtClean="0"/>
              <a:t>NNNNNNNN</a:t>
            </a:r>
            <a:r>
              <a:rPr lang="en-US" dirty="0" smtClean="0"/>
              <a:t>&gt;.</a:t>
            </a:r>
            <a:r>
              <a:rPr lang="en-US" dirty="0" err="1" smtClean="0"/>
              <a:t>uc</a:t>
            </a:r>
            <a:r>
              <a:rPr lang="en-US" dirty="0" smtClean="0"/>
              <a:t> log files. </a:t>
            </a:r>
            <a:endParaRPr lang="en-US" dirty="0"/>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IPv6</a:t>
            </a:r>
            <a:r>
              <a:rPr lang="en-US" dirty="0" smtClean="0"/>
              <a:t> Support in Connection 8.5</a:t>
            </a:r>
            <a:endParaRPr lang="en-US" dirty="0"/>
          </a:p>
        </p:txBody>
      </p:sp>
      <p:sp>
        <p:nvSpPr>
          <p:cNvPr id="3" name="Content Placeholder 2"/>
          <p:cNvSpPr>
            <a:spLocks noGrp="1"/>
          </p:cNvSpPr>
          <p:nvPr>
            <p:ph idx="1"/>
          </p:nvPr>
        </p:nvSpPr>
        <p:spPr/>
        <p:txBody>
          <a:bodyPr/>
          <a:lstStyle/>
          <a:p>
            <a:r>
              <a:rPr lang="en-US" dirty="0" err="1" smtClean="0"/>
              <a:t>IPv6</a:t>
            </a:r>
            <a:r>
              <a:rPr lang="en-US" dirty="0" smtClean="0"/>
              <a:t> is supported with the following connections in </a:t>
            </a:r>
            <a:r>
              <a:rPr lang="en-US" dirty="0" err="1" smtClean="0"/>
              <a:t>CUC</a:t>
            </a:r>
            <a:r>
              <a:rPr lang="en-US" dirty="0" smtClean="0"/>
              <a:t> 8.5:</a:t>
            </a:r>
          </a:p>
          <a:p>
            <a:pPr lvl="1"/>
            <a:r>
              <a:rPr lang="en-US" dirty="0" err="1" smtClean="0"/>
              <a:t>SCCP</a:t>
            </a:r>
            <a:r>
              <a:rPr lang="en-US" dirty="0" smtClean="0"/>
              <a:t> phone system integrations with </a:t>
            </a:r>
            <a:r>
              <a:rPr lang="en-US" dirty="0" err="1" smtClean="0"/>
              <a:t>CUCM</a:t>
            </a:r>
            <a:r>
              <a:rPr lang="en-US" dirty="0" smtClean="0"/>
              <a:t> 7.1(2) and later</a:t>
            </a:r>
          </a:p>
          <a:p>
            <a:pPr lvl="1"/>
            <a:r>
              <a:rPr lang="en-US" dirty="0" smtClean="0"/>
              <a:t>SIP phone system integrations with </a:t>
            </a:r>
            <a:r>
              <a:rPr lang="en-US" dirty="0" err="1" smtClean="0"/>
              <a:t>CUCM</a:t>
            </a:r>
            <a:r>
              <a:rPr lang="en-US" dirty="0" smtClean="0"/>
              <a:t> 8.5 and later (</a:t>
            </a:r>
            <a:r>
              <a:rPr lang="en-US" dirty="0" err="1" smtClean="0"/>
              <a:t>ANAT</a:t>
            </a:r>
            <a:r>
              <a:rPr lang="en-US" dirty="0" smtClean="0"/>
              <a:t> must be enabled)</a:t>
            </a:r>
          </a:p>
          <a:p>
            <a:r>
              <a:rPr lang="en-US" dirty="0" smtClean="0"/>
              <a:t>Disabled by default.</a:t>
            </a:r>
          </a:p>
          <a:p>
            <a:r>
              <a:rPr lang="en-US" dirty="0" err="1" smtClean="0"/>
              <a:t>IPv6</a:t>
            </a:r>
            <a:r>
              <a:rPr lang="en-US" dirty="0" smtClean="0"/>
              <a:t> is NOT supported in Cisco Unified Communications Manager Business Edition (</a:t>
            </a:r>
            <a:r>
              <a:rPr lang="en-US" dirty="0" err="1" smtClean="0"/>
              <a:t>CUCMBE</a:t>
            </a:r>
            <a:r>
              <a:rPr lang="en-US" dirty="0" smtClean="0"/>
              <a: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Configuration: Enable </a:t>
            </a:r>
            <a:r>
              <a:rPr lang="en-US" dirty="0" err="1" smtClean="0"/>
              <a:t>IPv6</a:t>
            </a:r>
            <a:r>
              <a:rPr lang="en-US" dirty="0" smtClean="0"/>
              <a:t> and Configure Address</a:t>
            </a:r>
            <a:endParaRPr lang="en-US" dirty="0"/>
          </a:p>
        </p:txBody>
      </p:sp>
      <p:sp>
        <p:nvSpPr>
          <p:cNvPr id="3" name="Content Placeholder 2"/>
          <p:cNvSpPr>
            <a:spLocks noGrp="1"/>
          </p:cNvSpPr>
          <p:nvPr>
            <p:ph idx="1"/>
          </p:nvPr>
        </p:nvSpPr>
        <p:spPr>
          <a:xfrm>
            <a:off x="723014" y="1600201"/>
            <a:ext cx="11259879" cy="1036673"/>
          </a:xfrm>
        </p:spPr>
        <p:txBody>
          <a:bodyPr/>
          <a:lstStyle/>
          <a:p>
            <a:r>
              <a:rPr lang="en-US" dirty="0" smtClean="0">
                <a:solidFill>
                  <a:schemeClr val="accent3"/>
                </a:solidFill>
              </a:rPr>
              <a:t>Cisco Unified OS Administration: Settings &gt; IP &gt; Ethernet </a:t>
            </a:r>
            <a:r>
              <a:rPr lang="en-US" dirty="0" err="1" smtClean="0">
                <a:solidFill>
                  <a:schemeClr val="accent3"/>
                </a:solidFill>
              </a:rPr>
              <a:t>IPv6</a:t>
            </a:r>
            <a:r>
              <a:rPr lang="en-US" dirty="0" smtClean="0">
                <a:solidFill>
                  <a:schemeClr val="accent3"/>
                </a:solidFill>
              </a:rPr>
              <a:t> Configuration</a:t>
            </a:r>
            <a:endParaRPr lang="en-US" dirty="0">
              <a:solidFill>
                <a:schemeClr val="accent3"/>
              </a:solidFill>
            </a:endParaRPr>
          </a:p>
        </p:txBody>
      </p:sp>
      <p:pic>
        <p:nvPicPr>
          <p:cNvPr id="4" name="Picture 2"/>
          <p:cNvPicPr>
            <a:picLocks noChangeAspect="1" noChangeArrowheads="1"/>
          </p:cNvPicPr>
          <p:nvPr/>
        </p:nvPicPr>
        <p:blipFill>
          <a:blip r:embed="rId3"/>
          <a:srcRect/>
          <a:stretch>
            <a:fillRect/>
          </a:stretch>
        </p:blipFill>
        <p:spPr bwMode="auto">
          <a:xfrm>
            <a:off x="2733010" y="2117855"/>
            <a:ext cx="5422162" cy="4442724"/>
          </a:xfrm>
          <a:prstGeom prst="rect">
            <a:avLst/>
          </a:prstGeom>
          <a:noFill/>
          <a:ln w="9525">
            <a:noFill/>
            <a:miter lim="800000"/>
            <a:headEnd/>
            <a:tailEnd/>
          </a:ln>
          <a:effectLst/>
        </p:spPr>
      </p:pic>
      <p:sp>
        <p:nvSpPr>
          <p:cNvPr id="6" name="Oval 5"/>
          <p:cNvSpPr/>
          <p:nvPr/>
        </p:nvSpPr>
        <p:spPr>
          <a:xfrm>
            <a:off x="2796363" y="4072270"/>
            <a:ext cx="850604" cy="23391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rot="10800000" flipV="1">
            <a:off x="3498112" y="4795284"/>
            <a:ext cx="1371600" cy="393404"/>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816550" y="4540102"/>
            <a:ext cx="3317358" cy="646331"/>
          </a:xfrm>
          <a:prstGeom prst="rect">
            <a:avLst/>
          </a:prstGeom>
          <a:noFill/>
          <a:ln>
            <a:noFill/>
          </a:ln>
        </p:spPr>
        <p:txBody>
          <a:bodyPr wrap="square" rtlCol="0">
            <a:spAutoFit/>
          </a:bodyPr>
          <a:lstStyle/>
          <a:p>
            <a:r>
              <a:rPr lang="en-US" dirty="0" smtClean="0">
                <a:solidFill>
                  <a:srgbClr val="FF0000"/>
                </a:solidFill>
              </a:rPr>
              <a:t>We recommend using a static non-link-local </a:t>
            </a:r>
            <a:r>
              <a:rPr lang="en-US" dirty="0" err="1" smtClean="0">
                <a:solidFill>
                  <a:srgbClr val="FF0000"/>
                </a:solidFill>
              </a:rPr>
              <a:t>IPv6</a:t>
            </a:r>
            <a:r>
              <a:rPr lang="en-US" dirty="0" smtClean="0">
                <a:solidFill>
                  <a:srgbClr val="FF0000"/>
                </a:solidFill>
              </a:rPr>
              <a:t> address.</a:t>
            </a:r>
            <a:endParaRPr lang="en-US" dirty="0">
              <a:solidFill>
                <a:srgbClr val="FF0000"/>
              </a:solidFill>
            </a:endParaRPr>
          </a:p>
        </p:txBody>
      </p:sp>
      <p:sp>
        <p:nvSpPr>
          <p:cNvPr id="14" name="TextBox 13"/>
          <p:cNvSpPr txBox="1"/>
          <p:nvPr/>
        </p:nvSpPr>
        <p:spPr>
          <a:xfrm>
            <a:off x="4550734" y="6007394"/>
            <a:ext cx="3476847" cy="646331"/>
          </a:xfrm>
          <a:prstGeom prst="rect">
            <a:avLst/>
          </a:prstGeom>
          <a:noFill/>
        </p:spPr>
        <p:txBody>
          <a:bodyPr wrap="square" rtlCol="0">
            <a:spAutoFit/>
          </a:bodyPr>
          <a:lstStyle/>
          <a:p>
            <a:r>
              <a:rPr lang="en-US" dirty="0" smtClean="0">
                <a:solidFill>
                  <a:srgbClr val="FF0000"/>
                </a:solidFill>
              </a:rPr>
              <a:t>Reboot required for changes to take effect.</a:t>
            </a:r>
            <a:endParaRPr lang="en-US" dirty="0">
              <a:solidFill>
                <a:srgbClr val="FF0000"/>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ox(in)">
                                      <p:cBhvr>
                                        <p:cTn id="12" dur="500"/>
                                        <p:tgtEl>
                                          <p:spTgt spid="11"/>
                                        </p:tgtEl>
                                      </p:cBhvr>
                                    </p:animEffect>
                                  </p:childTnLst>
                                </p:cTn>
                              </p:par>
                              <p:par>
                                <p:cTn id="13" presetID="4" presetClass="entr" presetSubtype="16"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box(in)">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grpId="0" nodeType="click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box(in)">
                                      <p:cBhvr>
                                        <p:cTn id="2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1" grpId="0"/>
      <p:bldP spid="1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9730" y="304800"/>
            <a:ext cx="11164186" cy="838200"/>
          </a:xfrm>
        </p:spPr>
        <p:txBody>
          <a:bodyPr/>
          <a:lstStyle/>
          <a:p>
            <a:r>
              <a:rPr lang="en-US" dirty="0" smtClean="0"/>
              <a:t>Alternate Configuration: Enable </a:t>
            </a:r>
            <a:r>
              <a:rPr lang="en-US" dirty="0" err="1" smtClean="0"/>
              <a:t>IPv6</a:t>
            </a:r>
            <a:r>
              <a:rPr lang="en-US" dirty="0" smtClean="0"/>
              <a:t> and Configure Address</a:t>
            </a:r>
            <a:endParaRPr lang="en-US" dirty="0"/>
          </a:p>
        </p:txBody>
      </p:sp>
      <p:sp>
        <p:nvSpPr>
          <p:cNvPr id="3" name="Content Placeholder 2"/>
          <p:cNvSpPr>
            <a:spLocks noGrp="1"/>
          </p:cNvSpPr>
          <p:nvPr>
            <p:ph idx="1"/>
          </p:nvPr>
        </p:nvSpPr>
        <p:spPr>
          <a:xfrm>
            <a:off x="723014" y="1600201"/>
            <a:ext cx="11259879" cy="1036673"/>
          </a:xfrm>
        </p:spPr>
        <p:txBody>
          <a:bodyPr/>
          <a:lstStyle/>
          <a:p>
            <a:r>
              <a:rPr lang="en-US" dirty="0" smtClean="0">
                <a:solidFill>
                  <a:schemeClr val="accent3"/>
                </a:solidFill>
              </a:rPr>
              <a:t>As an alternative to using Cisco Unified OS Administration, you can use </a:t>
            </a:r>
            <a:r>
              <a:rPr lang="en-US" dirty="0" err="1" smtClean="0">
                <a:solidFill>
                  <a:schemeClr val="accent3"/>
                </a:solidFill>
              </a:rPr>
              <a:t>CLI</a:t>
            </a:r>
            <a:r>
              <a:rPr lang="en-US" dirty="0" smtClean="0">
                <a:solidFill>
                  <a:schemeClr val="accent3"/>
                </a:solidFill>
              </a:rPr>
              <a:t> commands to enable </a:t>
            </a:r>
            <a:r>
              <a:rPr lang="en-US" dirty="0" err="1" smtClean="0">
                <a:solidFill>
                  <a:schemeClr val="accent3"/>
                </a:solidFill>
              </a:rPr>
              <a:t>IPv6</a:t>
            </a:r>
            <a:r>
              <a:rPr lang="en-US" dirty="0" smtClean="0">
                <a:solidFill>
                  <a:schemeClr val="accent3"/>
                </a:solidFill>
              </a:rPr>
              <a:t> and configure the </a:t>
            </a:r>
            <a:r>
              <a:rPr lang="en-US" dirty="0" err="1" smtClean="0">
                <a:solidFill>
                  <a:schemeClr val="accent3"/>
                </a:solidFill>
              </a:rPr>
              <a:t>IPv6</a:t>
            </a:r>
            <a:r>
              <a:rPr lang="en-US" dirty="0" smtClean="0">
                <a:solidFill>
                  <a:schemeClr val="accent3"/>
                </a:solidFill>
              </a:rPr>
              <a:t> address:</a:t>
            </a:r>
          </a:p>
          <a:p>
            <a:pPr lvl="1" indent="-237744">
              <a:spcBef>
                <a:spcPts val="1440"/>
              </a:spcBef>
              <a:buClrTx/>
              <a:buFont typeface="Wingdings" pitchFamily="2" charset="2"/>
              <a:buChar char="§"/>
              <a:defRPr/>
            </a:pPr>
            <a:r>
              <a:rPr lang="en-US" dirty="0" smtClean="0"/>
              <a:t>Enable </a:t>
            </a:r>
            <a:r>
              <a:rPr lang="en-US" dirty="0" err="1" smtClean="0"/>
              <a:t>IPv6</a:t>
            </a:r>
            <a:r>
              <a:rPr lang="en-US" dirty="0" smtClean="0"/>
              <a:t> by using the </a:t>
            </a:r>
            <a:r>
              <a:rPr lang="en-US" b="1" dirty="0" smtClean="0"/>
              <a:t>set network </a:t>
            </a:r>
            <a:r>
              <a:rPr lang="en-US" b="1" dirty="0" err="1" smtClean="0"/>
              <a:t>ipv6</a:t>
            </a:r>
            <a:r>
              <a:rPr lang="en-US" b="1" dirty="0" smtClean="0"/>
              <a:t> service enable</a:t>
            </a:r>
            <a:r>
              <a:rPr lang="en-US" dirty="0" smtClean="0"/>
              <a:t> command. </a:t>
            </a:r>
          </a:p>
          <a:p>
            <a:pPr lvl="1" indent="-237744">
              <a:spcBef>
                <a:spcPts val="1440"/>
              </a:spcBef>
              <a:buClrTx/>
              <a:buFont typeface="Wingdings" pitchFamily="2" charset="2"/>
              <a:buChar char="§"/>
              <a:defRPr/>
            </a:pPr>
            <a:r>
              <a:rPr lang="en-US" dirty="0" smtClean="0"/>
              <a:t>Set a static </a:t>
            </a:r>
            <a:r>
              <a:rPr lang="en-US" dirty="0" err="1" smtClean="0"/>
              <a:t>IPv6</a:t>
            </a:r>
            <a:r>
              <a:rPr lang="en-US" dirty="0" smtClean="0"/>
              <a:t> address for your server by using the </a:t>
            </a:r>
            <a:r>
              <a:rPr lang="en-US" b="1" dirty="0" smtClean="0"/>
              <a:t>set network </a:t>
            </a:r>
            <a:r>
              <a:rPr lang="en-US" b="1" dirty="0" err="1" smtClean="0"/>
              <a:t>ipv6</a:t>
            </a:r>
            <a:r>
              <a:rPr lang="en-US" b="1" dirty="0" smtClean="0"/>
              <a:t> </a:t>
            </a:r>
            <a:r>
              <a:rPr lang="en-US" b="1" dirty="0" err="1" smtClean="0"/>
              <a:t>static_address</a:t>
            </a:r>
            <a:r>
              <a:rPr lang="en-US" dirty="0" smtClean="0"/>
              <a:t> </a:t>
            </a:r>
            <a:r>
              <a:rPr lang="en-US" i="1" dirty="0" smtClean="0"/>
              <a:t>&lt;</a:t>
            </a:r>
            <a:r>
              <a:rPr lang="en-US" i="1" dirty="0" err="1" smtClean="0"/>
              <a:t>addr</a:t>
            </a:r>
            <a:r>
              <a:rPr lang="en-US" i="1" dirty="0" smtClean="0"/>
              <a:t>&gt; &lt;mask&gt;</a:t>
            </a:r>
            <a:r>
              <a:rPr lang="en-US" dirty="0" smtClean="0"/>
              <a:t> command. The </a:t>
            </a:r>
            <a:r>
              <a:rPr lang="en-US" dirty="0" err="1" smtClean="0"/>
              <a:t>DHCPv6</a:t>
            </a:r>
            <a:r>
              <a:rPr lang="en-US" dirty="0" smtClean="0"/>
              <a:t> client is also supported, but its use is not recommended.</a:t>
            </a:r>
          </a:p>
          <a:p>
            <a:pPr lvl="1" indent="-237744">
              <a:spcBef>
                <a:spcPts val="1440"/>
              </a:spcBef>
              <a:buClrTx/>
              <a:buFont typeface="Wingdings" pitchFamily="2" charset="2"/>
              <a:buChar char="§"/>
              <a:defRPr/>
            </a:pPr>
            <a:r>
              <a:rPr lang="en-US" dirty="0" smtClean="0"/>
              <a:t>To view the platform's </a:t>
            </a:r>
            <a:r>
              <a:rPr lang="en-US" dirty="0" err="1" smtClean="0"/>
              <a:t>IPv6</a:t>
            </a:r>
            <a:r>
              <a:rPr lang="en-US" dirty="0" smtClean="0"/>
              <a:t> address settings, use the </a:t>
            </a:r>
            <a:r>
              <a:rPr lang="en-US" b="1" dirty="0" smtClean="0"/>
              <a:t>show network </a:t>
            </a:r>
            <a:r>
              <a:rPr lang="en-US" b="1" dirty="0" err="1" smtClean="0"/>
              <a:t>ipv6</a:t>
            </a:r>
            <a:r>
              <a:rPr lang="en-US" b="1" dirty="0" smtClean="0"/>
              <a:t> settings</a:t>
            </a:r>
            <a:r>
              <a:rPr lang="en-US" dirty="0" smtClean="0"/>
              <a:t> command.</a:t>
            </a:r>
            <a:endParaRPr lang="en-US" b="1" dirty="0" smtClean="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Configuration (Continued): Configure </a:t>
            </a:r>
            <a:r>
              <a:rPr lang="en-US" dirty="0" err="1" smtClean="0"/>
              <a:t>CUCM</a:t>
            </a:r>
            <a:endParaRPr lang="en-US" dirty="0"/>
          </a:p>
        </p:txBody>
      </p:sp>
      <p:sp>
        <p:nvSpPr>
          <p:cNvPr id="4" name="Content Placeholder 3"/>
          <p:cNvSpPr>
            <a:spLocks noGrp="1"/>
          </p:cNvSpPr>
          <p:nvPr>
            <p:ph idx="1"/>
          </p:nvPr>
        </p:nvSpPr>
        <p:spPr/>
        <p:txBody>
          <a:bodyPr/>
          <a:lstStyle/>
          <a:p>
            <a:r>
              <a:rPr lang="en-US" dirty="0" smtClean="0"/>
              <a:t>Creating an integration:</a:t>
            </a:r>
          </a:p>
          <a:p>
            <a:pPr lvl="1"/>
            <a:r>
              <a:rPr lang="en-US" i="1" dirty="0" err="1" smtClean="0">
                <a:hlinkClick r:id="rId2"/>
              </a:rPr>
              <a:t>CUCM</a:t>
            </a:r>
            <a:r>
              <a:rPr lang="en-US" i="1" dirty="0" smtClean="0">
                <a:hlinkClick r:id="rId2"/>
              </a:rPr>
              <a:t> </a:t>
            </a:r>
            <a:r>
              <a:rPr lang="en-US" i="1" dirty="0" err="1" smtClean="0">
                <a:hlinkClick r:id="rId2"/>
              </a:rPr>
              <a:t>SCCP</a:t>
            </a:r>
            <a:r>
              <a:rPr lang="en-US" i="1" dirty="0" smtClean="0">
                <a:hlinkClick r:id="rId2"/>
              </a:rPr>
              <a:t> Integration Guide for </a:t>
            </a:r>
            <a:r>
              <a:rPr lang="en-US" i="1" dirty="0" err="1" smtClean="0">
                <a:hlinkClick r:id="rId2"/>
              </a:rPr>
              <a:t>CUC</a:t>
            </a:r>
            <a:r>
              <a:rPr lang="en-US" i="1" dirty="0" smtClean="0">
                <a:hlinkClick r:id="rId2"/>
              </a:rPr>
              <a:t> Release </a:t>
            </a:r>
            <a:r>
              <a:rPr lang="en-US" i="1" dirty="0" err="1" smtClean="0">
                <a:hlinkClick r:id="rId2"/>
              </a:rPr>
              <a:t>8.x</a:t>
            </a:r>
            <a:endParaRPr lang="en-US" i="1" dirty="0" smtClean="0"/>
          </a:p>
          <a:p>
            <a:pPr lvl="1"/>
            <a:r>
              <a:rPr lang="en-US" i="1" dirty="0" err="1" smtClean="0">
                <a:hlinkClick r:id="rId3"/>
              </a:rPr>
              <a:t>CUCM</a:t>
            </a:r>
            <a:r>
              <a:rPr lang="en-US" i="1" dirty="0" smtClean="0">
                <a:hlinkClick r:id="rId3"/>
              </a:rPr>
              <a:t> SIP Trunk Integration Guide for </a:t>
            </a:r>
            <a:r>
              <a:rPr lang="en-US" i="1" dirty="0" err="1" smtClean="0">
                <a:hlinkClick r:id="rId3"/>
              </a:rPr>
              <a:t>CUC</a:t>
            </a:r>
            <a:r>
              <a:rPr lang="en-US" i="1" dirty="0" smtClean="0">
                <a:hlinkClick r:id="rId3"/>
              </a:rPr>
              <a:t> Release </a:t>
            </a:r>
            <a:r>
              <a:rPr lang="en-US" i="1" dirty="0" err="1" smtClean="0">
                <a:hlinkClick r:id="rId3"/>
              </a:rPr>
              <a:t>8.x</a:t>
            </a:r>
            <a:endParaRPr lang="en-US" i="1" dirty="0" smtClean="0"/>
          </a:p>
          <a:p>
            <a:r>
              <a:rPr lang="en-US" dirty="0" smtClean="0"/>
              <a:t>Adding </a:t>
            </a:r>
            <a:r>
              <a:rPr lang="en-US" dirty="0" err="1" smtClean="0"/>
              <a:t>IPv6</a:t>
            </a:r>
            <a:r>
              <a:rPr lang="en-US" dirty="0" smtClean="0"/>
              <a:t> to an existing integration:</a:t>
            </a:r>
          </a:p>
          <a:p>
            <a:pPr lvl="1"/>
            <a:r>
              <a:rPr lang="en-US" dirty="0" smtClean="0"/>
              <a:t>Follow the steps in the “Configuration Checklist for </a:t>
            </a:r>
            <a:r>
              <a:rPr lang="en-US" dirty="0" err="1" smtClean="0"/>
              <a:t>IPv6</a:t>
            </a:r>
            <a:r>
              <a:rPr lang="en-US" dirty="0" smtClean="0"/>
              <a:t>” section in the “Internet Protocol Version 6” chapter of the </a:t>
            </a:r>
            <a:r>
              <a:rPr lang="en-US" i="1" dirty="0" err="1" smtClean="0">
                <a:hlinkClick r:id="rId4"/>
              </a:rPr>
              <a:t>CUCM</a:t>
            </a:r>
            <a:r>
              <a:rPr lang="en-US" i="1" dirty="0" smtClean="0">
                <a:hlinkClick r:id="rId4"/>
              </a:rPr>
              <a:t> Features and Services Guide </a:t>
            </a:r>
            <a:r>
              <a:rPr lang="en-US" dirty="0" smtClean="0"/>
              <a:t>for your release of </a:t>
            </a:r>
            <a:r>
              <a:rPr lang="en-US" dirty="0" err="1" smtClean="0"/>
              <a:t>CUCM</a:t>
            </a:r>
            <a:r>
              <a:rPr lang="en-US" dirty="0" smtClean="0"/>
              <a:t>.</a:t>
            </a:r>
          </a:p>
          <a:p>
            <a:r>
              <a:rPr lang="en-US" dirty="0" smtClean="0"/>
              <a:t>For SIP integrations, don’t forget to configure the SIP trunk with the </a:t>
            </a:r>
            <a:r>
              <a:rPr lang="en-US" dirty="0" err="1" smtClean="0"/>
              <a:t>CUC</a:t>
            </a:r>
            <a:r>
              <a:rPr lang="en-US" dirty="0" smtClean="0"/>
              <a:t> </a:t>
            </a:r>
            <a:r>
              <a:rPr lang="en-US" dirty="0" err="1" smtClean="0"/>
              <a:t>IPv6</a:t>
            </a:r>
            <a:r>
              <a:rPr lang="en-US" dirty="0" smtClean="0"/>
              <a:t> destination address and reset the trunk. </a:t>
            </a:r>
          </a:p>
          <a:p>
            <a:pPr lvl="1"/>
            <a:r>
              <a:rPr lang="en-US" dirty="0" smtClean="0"/>
              <a:t>(In Cisco Unified CM Administration, on the Device menu, select </a:t>
            </a:r>
            <a:r>
              <a:rPr lang="en-US" b="1" dirty="0" smtClean="0"/>
              <a:t>Trunk</a:t>
            </a:r>
            <a:r>
              <a:rPr lang="en-US" dirty="0" smtClean="0"/>
              <a:t>.  Find the trunk corresponding to the </a:t>
            </a:r>
            <a:r>
              <a:rPr lang="en-US" dirty="0" err="1" smtClean="0"/>
              <a:t>CUC</a:t>
            </a:r>
            <a:r>
              <a:rPr lang="en-US" dirty="0" smtClean="0"/>
              <a:t> server.  On the Trunk Configuration page, change the value of the </a:t>
            </a:r>
            <a:r>
              <a:rPr lang="en-US" b="1" dirty="0" smtClean="0"/>
              <a:t>Destination Address </a:t>
            </a:r>
            <a:r>
              <a:rPr lang="en-US" b="1" dirty="0" err="1" smtClean="0"/>
              <a:t>IPv6</a:t>
            </a:r>
            <a:r>
              <a:rPr lang="en-US" b="1" dirty="0" smtClean="0"/>
              <a:t> </a:t>
            </a:r>
            <a:r>
              <a:rPr lang="en-US" dirty="0" smtClean="0"/>
              <a:t>field, save the change, and reset the trunk.)</a:t>
            </a:r>
            <a:endParaRPr lang="en-US" i="1" dirty="0" smtClean="0"/>
          </a:p>
          <a:p>
            <a:pPr lvl="1"/>
            <a:endParaRPr lang="en-US" i="1" dirty="0" smtClean="0"/>
          </a:p>
          <a:p>
            <a:pPr lvl="1"/>
            <a:endParaRPr lang="en-US" dirty="0"/>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Configuration (Continued): IP Addressing Mode</a:t>
            </a:r>
            <a:endParaRPr lang="en-US" dirty="0"/>
          </a:p>
        </p:txBody>
      </p:sp>
      <p:sp>
        <p:nvSpPr>
          <p:cNvPr id="3" name="Content Placeholder 2"/>
          <p:cNvSpPr>
            <a:spLocks noGrp="1"/>
          </p:cNvSpPr>
          <p:nvPr>
            <p:ph idx="1"/>
          </p:nvPr>
        </p:nvSpPr>
        <p:spPr>
          <a:xfrm>
            <a:off x="1104725" y="1291858"/>
            <a:ext cx="9911883" cy="366822"/>
          </a:xfrm>
        </p:spPr>
        <p:txBody>
          <a:bodyPr/>
          <a:lstStyle/>
          <a:p>
            <a:r>
              <a:rPr lang="en-US" dirty="0" err="1" smtClean="0">
                <a:solidFill>
                  <a:schemeClr val="accent3"/>
                </a:solidFill>
              </a:rPr>
              <a:t>CUC</a:t>
            </a:r>
            <a:r>
              <a:rPr lang="en-US" dirty="0" smtClean="0">
                <a:solidFill>
                  <a:schemeClr val="accent3"/>
                </a:solidFill>
              </a:rPr>
              <a:t> Administration: System Settings &gt; General Configuration</a:t>
            </a:r>
          </a:p>
        </p:txBody>
      </p:sp>
      <p:pic>
        <p:nvPicPr>
          <p:cNvPr id="1027" name="Picture 3"/>
          <p:cNvPicPr>
            <a:picLocks noChangeAspect="1" noChangeArrowheads="1"/>
          </p:cNvPicPr>
          <p:nvPr/>
        </p:nvPicPr>
        <p:blipFill>
          <a:blip r:embed="rId3"/>
          <a:srcRect/>
          <a:stretch>
            <a:fillRect/>
          </a:stretch>
        </p:blipFill>
        <p:spPr bwMode="auto">
          <a:xfrm>
            <a:off x="1833083" y="1875208"/>
            <a:ext cx="8543925" cy="4638675"/>
          </a:xfrm>
          <a:prstGeom prst="rect">
            <a:avLst/>
          </a:prstGeom>
          <a:noFill/>
          <a:ln w="9525">
            <a:noFill/>
            <a:miter lim="800000"/>
            <a:headEnd/>
            <a:tailEnd/>
          </a:ln>
          <a:effectLst/>
        </p:spPr>
      </p:pic>
      <p:sp>
        <p:nvSpPr>
          <p:cNvPr id="7" name="Oval 6"/>
          <p:cNvSpPr/>
          <p:nvPr/>
        </p:nvSpPr>
        <p:spPr>
          <a:xfrm>
            <a:off x="4210494" y="5454502"/>
            <a:ext cx="1339702" cy="223284"/>
          </a:xfrm>
          <a:prstGeom prst="ellipse">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 name="Rounded Rectangle 7"/>
          <p:cNvSpPr/>
          <p:nvPr/>
        </p:nvSpPr>
        <p:spPr>
          <a:xfrm>
            <a:off x="6943060" y="5465135"/>
            <a:ext cx="1360968" cy="733647"/>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p:cNvGrpSpPr/>
          <p:nvPr/>
        </p:nvGrpSpPr>
        <p:grpSpPr>
          <a:xfrm>
            <a:off x="10164725" y="5103628"/>
            <a:ext cx="1832714" cy="1244009"/>
            <a:chOff x="10228520" y="3338623"/>
            <a:chExt cx="1832714" cy="1244009"/>
          </a:xfrm>
        </p:grpSpPr>
        <p:sp>
          <p:nvSpPr>
            <p:cNvPr id="11" name="7-Point Star 10"/>
            <p:cNvSpPr/>
            <p:nvPr/>
          </p:nvSpPr>
          <p:spPr>
            <a:xfrm>
              <a:off x="10228520" y="3338623"/>
              <a:ext cx="1822081" cy="1244009"/>
            </a:xfrm>
            <a:prstGeom prst="star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10499431" y="3519375"/>
              <a:ext cx="1561803" cy="830997"/>
            </a:xfrm>
            <a:prstGeom prst="rect">
              <a:avLst/>
            </a:prstGeom>
            <a:noFill/>
          </p:spPr>
          <p:txBody>
            <a:bodyPr wrap="square" rtlCol="0">
              <a:spAutoFit/>
            </a:bodyPr>
            <a:lstStyle/>
            <a:p>
              <a:r>
                <a:rPr lang="en-US" sz="1600" dirty="0" smtClean="0">
                  <a:solidFill>
                    <a:srgbClr val="FFFF00"/>
                  </a:solidFill>
                </a:rPr>
                <a:t>See speaker notes for field definitions</a:t>
              </a:r>
              <a:endParaRPr lang="en-US" sz="1600" dirty="0">
                <a:solidFill>
                  <a:srgbClr val="FFFF00"/>
                </a:solidFill>
              </a:endParaRPr>
            </a:p>
          </p:txBody>
        </p:sp>
      </p:gr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srcRect/>
          <a:stretch>
            <a:fillRect/>
          </a:stretch>
        </p:blipFill>
        <p:spPr bwMode="auto">
          <a:xfrm>
            <a:off x="1841500" y="1520568"/>
            <a:ext cx="8233258" cy="5135414"/>
          </a:xfrm>
          <a:prstGeom prst="rect">
            <a:avLst/>
          </a:prstGeom>
          <a:noFill/>
          <a:ln w="9525">
            <a:noFill/>
            <a:miter lim="800000"/>
            <a:headEnd/>
            <a:tailEnd/>
          </a:ln>
          <a:effectLst/>
        </p:spPr>
      </p:pic>
      <p:sp>
        <p:nvSpPr>
          <p:cNvPr id="2" name="Title 1"/>
          <p:cNvSpPr>
            <a:spLocks noGrp="1"/>
          </p:cNvSpPr>
          <p:nvPr>
            <p:ph type="title"/>
          </p:nvPr>
        </p:nvSpPr>
        <p:spPr/>
        <p:txBody>
          <a:bodyPr/>
          <a:lstStyle/>
          <a:p>
            <a:r>
              <a:rPr lang="en-US" dirty="0" smtClean="0"/>
              <a:t>Configuration (Continued): Configuring </a:t>
            </a:r>
            <a:r>
              <a:rPr lang="en-US" dirty="0" err="1" smtClean="0"/>
              <a:t>CUCM</a:t>
            </a:r>
            <a:r>
              <a:rPr lang="en-US" dirty="0" smtClean="0"/>
              <a:t> </a:t>
            </a:r>
            <a:r>
              <a:rPr lang="en-US" dirty="0" err="1" smtClean="0"/>
              <a:t>IPv6</a:t>
            </a:r>
            <a:r>
              <a:rPr lang="en-US" dirty="0" smtClean="0"/>
              <a:t> Addresses in Connection 8.5 (</a:t>
            </a:r>
            <a:r>
              <a:rPr lang="en-US" dirty="0" err="1" smtClean="0"/>
              <a:t>SCCP</a:t>
            </a:r>
            <a:r>
              <a:rPr lang="en-US" dirty="0" smtClean="0"/>
              <a:t> or SIP)</a:t>
            </a:r>
            <a:endParaRPr lang="en-US" dirty="0"/>
          </a:p>
        </p:txBody>
      </p:sp>
      <p:sp>
        <p:nvSpPr>
          <p:cNvPr id="3" name="Content Placeholder 2"/>
          <p:cNvSpPr>
            <a:spLocks noGrp="1"/>
          </p:cNvSpPr>
          <p:nvPr>
            <p:ph idx="1"/>
          </p:nvPr>
        </p:nvSpPr>
        <p:spPr>
          <a:xfrm>
            <a:off x="1083460" y="1153634"/>
            <a:ext cx="10548559" cy="505046"/>
          </a:xfrm>
        </p:spPr>
        <p:txBody>
          <a:bodyPr/>
          <a:lstStyle/>
          <a:p>
            <a:r>
              <a:rPr lang="en-US" dirty="0" err="1" smtClean="0">
                <a:solidFill>
                  <a:schemeClr val="accent3"/>
                </a:solidFill>
              </a:rPr>
              <a:t>CUC</a:t>
            </a:r>
            <a:r>
              <a:rPr lang="en-US" dirty="0" smtClean="0">
                <a:solidFill>
                  <a:schemeClr val="accent3"/>
                </a:solidFill>
              </a:rPr>
              <a:t> Administration: Telephony Integrations &gt; Port Group &gt; Edit &gt; Servers</a:t>
            </a:r>
          </a:p>
        </p:txBody>
      </p:sp>
      <p:sp>
        <p:nvSpPr>
          <p:cNvPr id="6" name="Rounded Rectangle 5"/>
          <p:cNvSpPr/>
          <p:nvPr/>
        </p:nvSpPr>
        <p:spPr>
          <a:xfrm>
            <a:off x="6762306" y="3721395"/>
            <a:ext cx="1733107" cy="637954"/>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7581013" y="5613990"/>
            <a:ext cx="1956391" cy="489098"/>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p:cNvGrpSpPr/>
          <p:nvPr/>
        </p:nvGrpSpPr>
        <p:grpSpPr>
          <a:xfrm>
            <a:off x="10164725" y="5103628"/>
            <a:ext cx="1832714" cy="1244009"/>
            <a:chOff x="10228520" y="3338623"/>
            <a:chExt cx="1832714" cy="1244009"/>
          </a:xfrm>
        </p:grpSpPr>
        <p:sp>
          <p:nvSpPr>
            <p:cNvPr id="13" name="7-Point Star 12"/>
            <p:cNvSpPr/>
            <p:nvPr/>
          </p:nvSpPr>
          <p:spPr>
            <a:xfrm>
              <a:off x="10228520" y="3338623"/>
              <a:ext cx="1822081" cy="1244009"/>
            </a:xfrm>
            <a:prstGeom prst="star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10499431" y="3519375"/>
              <a:ext cx="1561803" cy="830997"/>
            </a:xfrm>
            <a:prstGeom prst="rect">
              <a:avLst/>
            </a:prstGeom>
            <a:noFill/>
          </p:spPr>
          <p:txBody>
            <a:bodyPr wrap="square" rtlCol="0">
              <a:spAutoFit/>
            </a:bodyPr>
            <a:lstStyle/>
            <a:p>
              <a:r>
                <a:rPr lang="en-US" sz="1600" dirty="0" smtClean="0">
                  <a:solidFill>
                    <a:srgbClr val="FFFF00"/>
                  </a:solidFill>
                </a:rPr>
                <a:t>See speaker notes for field definitions</a:t>
              </a:r>
              <a:endParaRPr lang="en-US" sz="1600" dirty="0">
                <a:solidFill>
                  <a:srgbClr val="FFFF00"/>
                </a:solidFill>
              </a:endParaRPr>
            </a:p>
          </p:txBody>
        </p:sp>
      </p:gr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3"/>
          <a:srcRect/>
          <a:stretch>
            <a:fillRect/>
          </a:stretch>
        </p:blipFill>
        <p:spPr bwMode="auto">
          <a:xfrm>
            <a:off x="1871330" y="1801161"/>
            <a:ext cx="7798833" cy="4897351"/>
          </a:xfrm>
          <a:prstGeom prst="rect">
            <a:avLst/>
          </a:prstGeom>
          <a:noFill/>
          <a:ln w="9525">
            <a:noFill/>
            <a:miter lim="800000"/>
            <a:headEnd/>
            <a:tailEnd/>
          </a:ln>
          <a:effectLst/>
        </p:spPr>
      </p:pic>
      <p:sp>
        <p:nvSpPr>
          <p:cNvPr id="2" name="Title 1"/>
          <p:cNvSpPr>
            <a:spLocks noGrp="1"/>
          </p:cNvSpPr>
          <p:nvPr>
            <p:ph type="title"/>
          </p:nvPr>
        </p:nvSpPr>
        <p:spPr/>
        <p:txBody>
          <a:bodyPr/>
          <a:lstStyle/>
          <a:p>
            <a:r>
              <a:rPr lang="en-US" dirty="0" smtClean="0"/>
              <a:t>Configuration (Continued): Configuring IP Addressing Mode Preference for </a:t>
            </a:r>
            <a:r>
              <a:rPr lang="en-US" dirty="0" err="1" smtClean="0">
                <a:solidFill>
                  <a:schemeClr val="accent3"/>
                </a:solidFill>
              </a:rPr>
              <a:t>SCCP</a:t>
            </a:r>
            <a:r>
              <a:rPr lang="en-US" dirty="0" smtClean="0"/>
              <a:t> Integrations</a:t>
            </a:r>
            <a:endParaRPr lang="en-US" dirty="0"/>
          </a:p>
        </p:txBody>
      </p:sp>
      <p:sp>
        <p:nvSpPr>
          <p:cNvPr id="3" name="Content Placeholder 2"/>
          <p:cNvSpPr>
            <a:spLocks noGrp="1"/>
          </p:cNvSpPr>
          <p:nvPr>
            <p:ph idx="1"/>
          </p:nvPr>
        </p:nvSpPr>
        <p:spPr>
          <a:xfrm>
            <a:off x="754912" y="1291858"/>
            <a:ext cx="10653823" cy="483780"/>
          </a:xfrm>
        </p:spPr>
        <p:txBody>
          <a:bodyPr/>
          <a:lstStyle/>
          <a:p>
            <a:r>
              <a:rPr lang="en-US" dirty="0" err="1" smtClean="0">
                <a:solidFill>
                  <a:schemeClr val="accent3"/>
                </a:solidFill>
              </a:rPr>
              <a:t>CUC</a:t>
            </a:r>
            <a:r>
              <a:rPr lang="en-US" dirty="0" smtClean="0">
                <a:solidFill>
                  <a:schemeClr val="accent3"/>
                </a:solidFill>
              </a:rPr>
              <a:t> Administration: Telephony Integrations &gt; Port Group &gt; Edit &gt; Servers</a:t>
            </a:r>
          </a:p>
        </p:txBody>
      </p:sp>
      <p:sp>
        <p:nvSpPr>
          <p:cNvPr id="5" name="Rounded Rectangle 4"/>
          <p:cNvSpPr/>
          <p:nvPr/>
        </p:nvSpPr>
        <p:spPr>
          <a:xfrm>
            <a:off x="4029740" y="5932967"/>
            <a:ext cx="1924493" cy="552893"/>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p:nvGrpSpPr>
        <p:grpSpPr>
          <a:xfrm>
            <a:off x="10164725" y="5103628"/>
            <a:ext cx="1832714" cy="1244009"/>
            <a:chOff x="10228520" y="3338623"/>
            <a:chExt cx="1832714" cy="1244009"/>
          </a:xfrm>
        </p:grpSpPr>
        <p:sp>
          <p:nvSpPr>
            <p:cNvPr id="7" name="7-Point Star 6"/>
            <p:cNvSpPr/>
            <p:nvPr/>
          </p:nvSpPr>
          <p:spPr>
            <a:xfrm>
              <a:off x="10228520" y="3338623"/>
              <a:ext cx="1822081" cy="1244009"/>
            </a:xfrm>
            <a:prstGeom prst="star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0499431" y="3519375"/>
              <a:ext cx="1561803" cy="830997"/>
            </a:xfrm>
            <a:prstGeom prst="rect">
              <a:avLst/>
            </a:prstGeom>
            <a:noFill/>
          </p:spPr>
          <p:txBody>
            <a:bodyPr wrap="square" rtlCol="0">
              <a:spAutoFit/>
            </a:bodyPr>
            <a:lstStyle/>
            <a:p>
              <a:r>
                <a:rPr lang="en-US" sz="1600" dirty="0" smtClean="0">
                  <a:solidFill>
                    <a:srgbClr val="FFFF00"/>
                  </a:solidFill>
                </a:rPr>
                <a:t>See speaker notes for field definitions</a:t>
              </a:r>
              <a:endParaRPr lang="en-US" sz="1600" dirty="0">
                <a:solidFill>
                  <a:srgbClr val="FFFF00"/>
                </a:solidFill>
              </a:endParaRPr>
            </a:p>
          </p:txBody>
        </p:sp>
      </p:gr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Configuration (Continued): Configuring IP Addressing Mode Preference for </a:t>
            </a:r>
            <a:r>
              <a:rPr lang="en-US" dirty="0" smtClean="0">
                <a:solidFill>
                  <a:schemeClr val="accent3"/>
                </a:solidFill>
              </a:rPr>
              <a:t>SIP</a:t>
            </a:r>
            <a:r>
              <a:rPr lang="en-US" dirty="0" smtClean="0"/>
              <a:t> Integrations</a:t>
            </a:r>
            <a:endParaRPr lang="en-US" dirty="0"/>
          </a:p>
        </p:txBody>
      </p:sp>
      <p:sp>
        <p:nvSpPr>
          <p:cNvPr id="3" name="Content Placeholder 2"/>
          <p:cNvSpPr>
            <a:spLocks noGrp="1"/>
          </p:cNvSpPr>
          <p:nvPr>
            <p:ph idx="1"/>
          </p:nvPr>
        </p:nvSpPr>
        <p:spPr>
          <a:xfrm>
            <a:off x="754912" y="1291858"/>
            <a:ext cx="10653823" cy="483780"/>
          </a:xfrm>
        </p:spPr>
        <p:txBody>
          <a:bodyPr/>
          <a:lstStyle/>
          <a:p>
            <a:r>
              <a:rPr lang="en-US" dirty="0" err="1" smtClean="0">
                <a:solidFill>
                  <a:schemeClr val="accent3"/>
                </a:solidFill>
              </a:rPr>
              <a:t>CUC</a:t>
            </a:r>
            <a:r>
              <a:rPr lang="en-US" dirty="0" smtClean="0">
                <a:solidFill>
                  <a:schemeClr val="accent3"/>
                </a:solidFill>
              </a:rPr>
              <a:t> Administration: Telephony Integrations &gt; Port Group &gt; Edit &gt; Servers</a:t>
            </a:r>
          </a:p>
        </p:txBody>
      </p:sp>
      <p:pic>
        <p:nvPicPr>
          <p:cNvPr id="4098" name="Picture 2"/>
          <p:cNvPicPr>
            <a:picLocks noChangeAspect="1" noChangeArrowheads="1"/>
          </p:cNvPicPr>
          <p:nvPr/>
        </p:nvPicPr>
        <p:blipFill>
          <a:blip r:embed="rId3"/>
          <a:srcRect/>
          <a:stretch>
            <a:fillRect/>
          </a:stretch>
        </p:blipFill>
        <p:spPr bwMode="auto">
          <a:xfrm>
            <a:off x="1462383" y="1697887"/>
            <a:ext cx="8477250" cy="4972050"/>
          </a:xfrm>
          <a:prstGeom prst="rect">
            <a:avLst/>
          </a:prstGeom>
          <a:noFill/>
          <a:ln w="9525">
            <a:noFill/>
            <a:miter lim="800000"/>
            <a:headEnd/>
            <a:tailEnd/>
          </a:ln>
          <a:effectLst/>
        </p:spPr>
      </p:pic>
      <p:sp>
        <p:nvSpPr>
          <p:cNvPr id="5" name="Rounded Rectangle 4"/>
          <p:cNvSpPr/>
          <p:nvPr/>
        </p:nvSpPr>
        <p:spPr>
          <a:xfrm>
            <a:off x="3848986" y="5571461"/>
            <a:ext cx="2105247" cy="9144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p:nvGrpSpPr>
        <p:grpSpPr>
          <a:xfrm>
            <a:off x="10164725" y="5103628"/>
            <a:ext cx="1832714" cy="1244009"/>
            <a:chOff x="10228520" y="3338623"/>
            <a:chExt cx="1832714" cy="1244009"/>
          </a:xfrm>
        </p:grpSpPr>
        <p:sp>
          <p:nvSpPr>
            <p:cNvPr id="7" name="7-Point Star 6"/>
            <p:cNvSpPr/>
            <p:nvPr/>
          </p:nvSpPr>
          <p:spPr>
            <a:xfrm>
              <a:off x="10228520" y="3338623"/>
              <a:ext cx="1822081" cy="1244009"/>
            </a:xfrm>
            <a:prstGeom prst="star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0499431" y="3519375"/>
              <a:ext cx="1561803" cy="830997"/>
            </a:xfrm>
            <a:prstGeom prst="rect">
              <a:avLst/>
            </a:prstGeom>
            <a:noFill/>
          </p:spPr>
          <p:txBody>
            <a:bodyPr wrap="square" rtlCol="0">
              <a:spAutoFit/>
            </a:bodyPr>
            <a:lstStyle/>
            <a:p>
              <a:r>
                <a:rPr lang="en-US" sz="1600" dirty="0" smtClean="0">
                  <a:solidFill>
                    <a:srgbClr val="FFFF00"/>
                  </a:solidFill>
                </a:rPr>
                <a:t>See speaker notes for field definitions</a:t>
              </a:r>
              <a:endParaRPr lang="en-US" sz="1600" dirty="0">
                <a:solidFill>
                  <a:srgbClr val="FFFF00"/>
                </a:solidFill>
              </a:endParaRPr>
            </a:p>
          </p:txBody>
        </p:sp>
      </p:gr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Cisco Black_WS">
  <a:themeElements>
    <a:clrScheme name="Custom 1">
      <a:dk1>
        <a:sysClr val="windowText" lastClr="000000"/>
      </a:dk1>
      <a:lt1>
        <a:srgbClr val="FFFFFF"/>
      </a:lt1>
      <a:dk2>
        <a:srgbClr val="000000"/>
      </a:dk2>
      <a:lt2>
        <a:srgbClr val="FFFFFF"/>
      </a:lt2>
      <a:accent1>
        <a:srgbClr val="0183B7"/>
      </a:accent1>
      <a:accent2>
        <a:srgbClr val="EE6804"/>
      </a:accent2>
      <a:accent3>
        <a:srgbClr val="FFE429"/>
      </a:accent3>
      <a:accent4>
        <a:srgbClr val="68B442"/>
      </a:accent4>
      <a:accent5>
        <a:srgbClr val="7F44C6"/>
      </a:accent5>
      <a:accent6>
        <a:srgbClr val="B21A1A"/>
      </a:accent6>
      <a:hlink>
        <a:srgbClr val="47B0D5"/>
      </a:hlink>
      <a:folHlink>
        <a:srgbClr val="C9A303"/>
      </a:folHlink>
    </a:clrScheme>
    <a:fontScheme name="Cisco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sco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6377</TotalTime>
  <Words>939</Words>
  <Application>Microsoft Office PowerPoint</Application>
  <PresentationFormat>Custom</PresentationFormat>
  <Paragraphs>84</Paragraphs>
  <Slides>14</Slides>
  <Notes>6</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Cisco Black_WS</vt:lpstr>
      <vt:lpstr>IPv6 in Connection 8.5</vt:lpstr>
      <vt:lpstr>IPv6 Support in Connection 8.5</vt:lpstr>
      <vt:lpstr>Configuration: Enable IPv6 and Configure Address</vt:lpstr>
      <vt:lpstr>Alternate Configuration: Enable IPv6 and Configure Address</vt:lpstr>
      <vt:lpstr>Configuration (Continued): Configure CUCM</vt:lpstr>
      <vt:lpstr>Configuration (Continued): IP Addressing Mode</vt:lpstr>
      <vt:lpstr>Configuration (Continued): Configuring CUCM IPv6 Addresses in Connection 8.5 (SCCP or SIP)</vt:lpstr>
      <vt:lpstr>Configuration (Continued): Configuring IP Addressing Mode Preference for SCCP Integrations</vt:lpstr>
      <vt:lpstr>Configuration (Continued): Configuring IP Addressing Mode Preference for SIP Integrations</vt:lpstr>
      <vt:lpstr>Additional Considerations</vt:lpstr>
      <vt:lpstr>Additional Considerations (Continued)</vt:lpstr>
      <vt:lpstr>Additional Considerations (Continued)</vt:lpstr>
      <vt:lpstr>Troubleshooting IPv6</vt:lpstr>
      <vt:lpstr>Slide 14</vt:lpstr>
    </vt:vector>
  </TitlesOfParts>
  <Company>Duarte Design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Before You Use This Template, Please Read</dc:title>
  <dc:creator>Robin</dc:creator>
  <dc:description>www.duarte.com</dc:description>
  <cp:lastModifiedBy>tana</cp:lastModifiedBy>
  <cp:revision>116</cp:revision>
  <dcterms:created xsi:type="dcterms:W3CDTF">2009-07-23T16:22:10Z</dcterms:created>
  <dcterms:modified xsi:type="dcterms:W3CDTF">2010-11-16T23:51:52Z</dcterms:modified>
</cp:coreProperties>
</file>