
<file path=[Content_Types].xml><?xml version="1.0" encoding="utf-8"?>
<Types xmlns="http://schemas.openxmlformats.org/package/2006/content-types">
  <Override PartName="/ppt/slideLayouts/slideLayout15.xml" ContentType="application/vnd.openxmlformats-officedocument.presentationml.slideLayout+xml"/>
  <Override PartName="/ppt/slideLayouts/slideLayout23.xml" ContentType="application/vnd.openxmlformats-officedocument.presentationml.slideLayout+xml"/>
  <Override PartName="/ppt/slides/slide9.xml" ContentType="application/vnd.openxmlformats-officedocument.presentationml.slide+xml"/>
  <Override PartName="/ppt/notesSlides/notesSlide4.xml" ContentType="application/vnd.openxmlformats-officedocument.presentationml.notes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Layouts/slideLayout31.xml" ContentType="application/vnd.openxmlformats-officedocument.presentationml.slideLayout+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Default Extension="jpeg" ContentType="image/jpeg"/>
  <Override PartName="/docProps/app.xml" ContentType="application/vnd.openxmlformats-officedocument.extended-properties+xml"/>
  <Override PartName="/ppt/slideLayouts/slideLayout28.xml" ContentType="application/vnd.openxmlformats-officedocument.presentationml.slideLayout+xml"/>
  <Default Extension="xml" ContentType="application/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24.xml" ContentType="application/vnd.openxmlformats-officedocument.presentationml.slideLayout+xml"/>
  <Override PartName="/ppt/notesSlides/notesSlide5.xml" ContentType="application/vnd.openxmlformats-officedocument.presentationml.notesSlide+xml"/>
  <Override PartName="/ppt/slides/slide15.xml" ContentType="application/vnd.openxmlformats-officedocument.presentationml.slide+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s/slide6.xml" ContentType="application/vnd.openxmlformats-officedocument.presentationml.slide+xml"/>
  <Override PartName="/ppt/notesSlides/notesSlide1.xml" ContentType="application/vnd.openxmlformats-officedocument.presentationml.notes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slideLayouts/slideLayout32.xml" ContentType="application/vnd.openxmlformats-officedocument.presentationml.slideLayout+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slideLayouts/slideLayout17.xml" ContentType="application/vnd.openxmlformats-officedocument.presentationml.slideLayout+xml"/>
  <Override PartName="/ppt/slideLayouts/slideLayout25.xml" ContentType="application/vnd.openxmlformats-officedocument.presentationml.slideLayout+xml"/>
  <Override PartName="/ppt/notesSlides/notesSlide6.xml" ContentType="application/vnd.openxmlformats-officedocument.presentationml.notesSlide+xml"/>
  <Override PartName="/ppt/slides/slide16.xml" ContentType="application/vnd.openxmlformats-officedocument.presentationml.slide+xml"/>
  <Override PartName="/ppt/slideLayouts/slideLayout13.xml" ContentType="application/vnd.openxmlformats-officedocument.presentationml.slideLayout+xml"/>
  <Override PartName="/ppt/slideLayouts/slideLayout21.xml" ContentType="application/vnd.openxmlformats-officedocument.presentationml.slideLayout+xml"/>
  <Override PartName="/ppt/slides/slide7.xml" ContentType="application/vnd.openxmlformats-officedocument.presentationml.slide+xml"/>
  <Override PartName="/ppt/notesSlides/notesSlide2.xml" ContentType="application/vnd.openxmlformats-officedocument.presentationml.notes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Layouts/slideLayout18.xml" ContentType="application/vnd.openxmlformats-officedocument.presentationml.slideLayout+xml"/>
  <Override PartName="/ppt/slideLayouts/slideLayout26.xml" ContentType="application/vnd.openxmlformats-officedocument.presentationml.slideLayout+xml"/>
  <Override PartName="/ppt/notesSlides/notesSlide7.xml" ContentType="application/vnd.openxmlformats-officedocument.presentationml.notesSlide+xml"/>
  <Override PartName="/ppt/slides/slide17.xml" ContentType="application/vnd.openxmlformats-officedocument.presentationml.slide+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s/slide8.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30.xml" ContentType="application/vnd.openxmlformats-officedocument.presentationml.slideLayout+xml"/>
  <Override PartName="/ppt/theme/theme1.xml" ContentType="application/vnd.openxmlformats-officedocument.theme+xml"/>
  <Override PartName="/ppt/slideLayouts/slideLayout19.xml" ContentType="application/vnd.openxmlformats-officedocument.presentationml.slideLayout+xml"/>
  <Default Extension="bin" ContentType="application/vnd.openxmlformats-officedocument.presentationml.printerSettings"/>
  <Override PartName="/ppt/viewProps.xml" ContentType="application/vnd.openxmlformats-officedocument.presentationml.viewProps+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93" r:id="rId1"/>
  </p:sldMasterIdLst>
  <p:notesMasterIdLst>
    <p:notesMasterId r:id="rId19"/>
  </p:notesMasterIdLst>
  <p:handoutMasterIdLst>
    <p:handoutMasterId r:id="rId20"/>
  </p:handoutMasterIdLst>
  <p:sldIdLst>
    <p:sldId id="319" r:id="rId2"/>
    <p:sldId id="262" r:id="rId3"/>
    <p:sldId id="335" r:id="rId4"/>
    <p:sldId id="336" r:id="rId5"/>
    <p:sldId id="337" r:id="rId6"/>
    <p:sldId id="341" r:id="rId7"/>
    <p:sldId id="347" r:id="rId8"/>
    <p:sldId id="338" r:id="rId9"/>
    <p:sldId id="339" r:id="rId10"/>
    <p:sldId id="342" r:id="rId11"/>
    <p:sldId id="340" r:id="rId12"/>
    <p:sldId id="348" r:id="rId13"/>
    <p:sldId id="345" r:id="rId14"/>
    <p:sldId id="346" r:id="rId15"/>
    <p:sldId id="343" r:id="rId16"/>
    <p:sldId id="349" r:id="rId17"/>
    <p:sldId id="301" r:id="rId18"/>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Robin " initials="R" lastIdx="0"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8E8E95"/>
    <a:srgbClr val="DCDCDE"/>
    <a:srgbClr val="47B0D5"/>
    <a:srgbClr val="A8286B"/>
    <a:srgbClr val="C0C0C4"/>
    <a:srgbClr val="C9A303"/>
    <a:srgbClr val="EE6804"/>
    <a:srgbClr val="E6E6E8"/>
    <a:srgbClr val="502781"/>
    <a:srgbClr val="7F44C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4344" autoAdjust="0"/>
    <p:restoredTop sz="73082" autoAdjust="0"/>
  </p:normalViewPr>
  <p:slideViewPr>
    <p:cSldViewPr snapToGrid="0">
      <p:cViewPr varScale="1">
        <p:scale>
          <a:sx n="92" d="100"/>
          <a:sy n="92" d="100"/>
        </p:scale>
        <p:origin x="-536" y="-112"/>
      </p:cViewPr>
      <p:guideLst>
        <p:guide orient="horz" pos="726"/>
        <p:guide orient="horz" pos="1926"/>
        <p:guide orient="horz" pos="3126"/>
        <p:guide orient="horz" pos="4164"/>
        <p:guide orient="horz" pos="1026"/>
        <p:guide pos="218"/>
        <p:guide pos="759"/>
        <p:guide pos="3852"/>
        <p:guide pos="2564"/>
        <p:guide pos="5123"/>
        <p:guide pos="7470"/>
        <p:guide pos="6405"/>
        <p:guide pos="7206"/>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75" d="100"/>
          <a:sy n="75" d="100"/>
        </p:scale>
        <p:origin x="-492" y="-204"/>
      </p:cViewPr>
      <p:guideLst>
        <p:guide orient="horz" pos="2880"/>
        <p:guide pos="723"/>
        <p:guide pos="3603"/>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commentAuthors" Target="commentAuthors.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102394" y="8781634"/>
            <a:ext cx="2971800" cy="338554"/>
          </a:xfrm>
          <a:prstGeom prst="rect">
            <a:avLst/>
          </a:prstGeom>
        </p:spPr>
        <p:txBody>
          <a:bodyPr vert="horz" wrap="square" lIns="91440" tIns="45720" rIns="91440" bIns="45720" rtlCol="0" anchor="ctr" anchorCtr="0">
            <a:spAutoFit/>
          </a:bodyPr>
          <a:lstStyle>
            <a:lvl1pPr algn="l">
              <a:defRPr sz="1200"/>
            </a:lvl1pPr>
          </a:lstStyle>
          <a:p>
            <a:r>
              <a:rPr lang="en-US" sz="800" dirty="0" smtClean="0">
                <a:solidFill>
                  <a:srgbClr val="8E8E95"/>
                </a:solidFill>
                <a:latin typeface="Arial" pitchFamily="34" charset="0"/>
                <a:cs typeface="Arial" pitchFamily="34" charset="0"/>
              </a:rPr>
              <a:t>© 2009, Cisco Systems, Inc. All rights reserved.</a:t>
            </a:r>
          </a:p>
          <a:p>
            <a:r>
              <a:rPr lang="en-US" sz="800" dirty="0" smtClean="0">
                <a:solidFill>
                  <a:srgbClr val="8E8E95"/>
                </a:solidFill>
                <a:latin typeface="Arial" pitchFamily="34" charset="0"/>
                <a:cs typeface="Arial" pitchFamily="34" charset="0"/>
              </a:rPr>
              <a:t>Presentation_ID.scr</a:t>
            </a:r>
          </a:p>
        </p:txBody>
      </p:sp>
      <p:sp>
        <p:nvSpPr>
          <p:cNvPr id="5" name="Slide Number Placeholder 4"/>
          <p:cNvSpPr>
            <a:spLocks noGrp="1"/>
          </p:cNvSpPr>
          <p:nvPr>
            <p:ph type="sldNum" sz="quarter" idx="3"/>
          </p:nvPr>
        </p:nvSpPr>
        <p:spPr>
          <a:xfrm>
            <a:off x="6338094" y="8773657"/>
            <a:ext cx="417513" cy="217487"/>
          </a:xfrm>
          <a:prstGeom prst="rect">
            <a:avLst/>
          </a:prstGeom>
        </p:spPr>
        <p:txBody>
          <a:bodyPr vert="horz" wrap="square" lIns="91440" tIns="45720" rIns="91440" bIns="45720" rtlCol="0" anchor="ctr" anchorCtr="0">
            <a:spAutoFit/>
          </a:bodyPr>
          <a:lstStyle>
            <a:lvl1pPr algn="r">
              <a:defRPr sz="1200"/>
            </a:lvl1pPr>
          </a:lstStyle>
          <a:p>
            <a:fld id="{67292F94-DC1B-41E9-80E9-FE5E26560E8F}" type="slidenum">
              <a:rPr lang="en-US" sz="800">
                <a:solidFill>
                  <a:srgbClr val="8E8E95"/>
                </a:solidFill>
              </a:rPr>
              <a:pPr/>
              <a:t>‹#›</a:t>
            </a:fld>
            <a:endParaRPr lang="en-US" sz="800">
              <a:solidFill>
                <a:srgbClr val="8E8E95"/>
              </a:solidFill>
            </a:endParaRPr>
          </a:p>
        </p:txBody>
      </p:sp>
      <p:sp>
        <p:nvSpPr>
          <p:cNvPr id="8" name="Line 10"/>
          <p:cNvSpPr>
            <a:spLocks noChangeShapeType="1"/>
          </p:cNvSpPr>
          <p:nvPr/>
        </p:nvSpPr>
        <p:spPr bwMode="auto">
          <a:xfrm>
            <a:off x="102394" y="8786813"/>
            <a:ext cx="6653213" cy="0"/>
          </a:xfrm>
          <a:prstGeom prst="line">
            <a:avLst/>
          </a:prstGeom>
          <a:noFill/>
          <a:ln w="12700">
            <a:solidFill>
              <a:srgbClr val="8E8E95"/>
            </a:solidFill>
            <a:round/>
            <a:headEnd type="none" w="sm" len="sm"/>
            <a:tailEnd type="none" w="sm" len="sm"/>
          </a:ln>
          <a:effectLst/>
        </p:spPr>
        <p:txBody>
          <a:bodyPr wrap="none" anchor="ctr"/>
          <a:lstStyle/>
          <a:p>
            <a:endParaRPr lang="en-US">
              <a:solidFill>
                <a:srgbClr val="8E8E95"/>
              </a:solidFill>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82588" y="685800"/>
            <a:ext cx="6092825" cy="3429000"/>
          </a:xfrm>
          <a:prstGeom prst="rect">
            <a:avLst/>
          </a:prstGeom>
          <a:noFill/>
          <a:ln w="9525">
            <a:solidFill>
              <a:srgbClr val="8E8E95"/>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406400" y="4343400"/>
            <a:ext cx="60706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102394" y="8775700"/>
            <a:ext cx="2352675" cy="344488"/>
          </a:xfrm>
          <a:prstGeom prst="rect">
            <a:avLst/>
          </a:prstGeom>
        </p:spPr>
        <p:txBody>
          <a:bodyPr vert="horz" wrap="square" lIns="91440" tIns="45720" rIns="91440" bIns="45720" rtlCol="0" anchor="ctr" anchorCtr="0">
            <a:spAutoFit/>
          </a:bodyPr>
          <a:lstStyle>
            <a:lvl1pPr marL="0" marR="0" indent="0" algn="l" defTabSz="914400" rtl="0" eaLnBrk="1" fontAlgn="auto" latinLnBrk="0" hangingPunct="1">
              <a:lnSpc>
                <a:spcPct val="100000"/>
              </a:lnSpc>
              <a:spcBef>
                <a:spcPts val="0"/>
              </a:spcBef>
              <a:spcAft>
                <a:spcPts val="0"/>
              </a:spcAft>
              <a:buClrTx/>
              <a:buSzTx/>
              <a:buFontTx/>
              <a:buNone/>
              <a:tabLst/>
              <a:defRPr sz="800">
                <a:solidFill>
                  <a:srgbClr val="8E8E95"/>
                </a:solidFill>
                <a:latin typeface="Arial" pitchFamily="34" charset="0"/>
                <a:cs typeface="Arial" pitchFamily="34" charset="0"/>
              </a:defRPr>
            </a:lvl1pPr>
          </a:lstStyle>
          <a:p>
            <a:r>
              <a:rPr lang="en-US" dirty="0" smtClean="0"/>
              <a:t>© 2009, Cisco Systems, Inc. All rights reserved.</a:t>
            </a:r>
          </a:p>
          <a:p>
            <a:r>
              <a:rPr lang="en-US" dirty="0" smtClean="0"/>
              <a:t>Presentation_ID.scr</a:t>
            </a:r>
            <a:endParaRPr lang="en-US" dirty="0"/>
          </a:p>
        </p:txBody>
      </p:sp>
      <p:sp>
        <p:nvSpPr>
          <p:cNvPr id="7" name="Slide Number Placeholder 6"/>
          <p:cNvSpPr>
            <a:spLocks noGrp="1"/>
          </p:cNvSpPr>
          <p:nvPr>
            <p:ph type="sldNum" sz="quarter" idx="5"/>
          </p:nvPr>
        </p:nvSpPr>
        <p:spPr>
          <a:xfrm>
            <a:off x="6366670" y="8775700"/>
            <a:ext cx="388937" cy="215444"/>
          </a:xfrm>
          <a:prstGeom prst="rect">
            <a:avLst/>
          </a:prstGeom>
        </p:spPr>
        <p:txBody>
          <a:bodyPr vert="horz" wrap="square" lIns="91440" tIns="45720" rIns="91440" bIns="45720" rtlCol="0" anchor="ctr" anchorCtr="0">
            <a:spAutoFit/>
          </a:bodyPr>
          <a:lstStyle>
            <a:lvl1pPr algn="r">
              <a:defRPr sz="800">
                <a:solidFill>
                  <a:srgbClr val="8E8E95"/>
                </a:solidFill>
                <a:latin typeface="+mn-lt"/>
              </a:defRPr>
            </a:lvl1pPr>
          </a:lstStyle>
          <a:p>
            <a:fld id="{567B6F56-350B-4E5B-A84B-F03C933C9AF6}" type="slidenum">
              <a:rPr lang="en-US" smtClean="0"/>
              <a:pPr/>
              <a:t>‹#›</a:t>
            </a:fld>
            <a:endParaRPr lang="en-US" dirty="0"/>
          </a:p>
        </p:txBody>
      </p:sp>
      <p:sp>
        <p:nvSpPr>
          <p:cNvPr id="10" name="Line 10"/>
          <p:cNvSpPr>
            <a:spLocks noChangeShapeType="1"/>
          </p:cNvSpPr>
          <p:nvPr/>
        </p:nvSpPr>
        <p:spPr bwMode="auto">
          <a:xfrm>
            <a:off x="102394" y="8786813"/>
            <a:ext cx="6653213" cy="0"/>
          </a:xfrm>
          <a:prstGeom prst="line">
            <a:avLst/>
          </a:prstGeom>
          <a:noFill/>
          <a:ln w="12700">
            <a:solidFill>
              <a:srgbClr val="8E8E95"/>
            </a:solidFill>
            <a:round/>
            <a:headEnd type="none" w="sm" len="sm"/>
            <a:tailEnd type="none" w="sm" len="sm"/>
          </a:ln>
          <a:effectLst/>
        </p:spPr>
        <p:txBody>
          <a:bodyPr wrap="none" anchor="ctr"/>
          <a:lstStyle/>
          <a:p>
            <a:endParaRPr lang="en-US">
              <a:solidFill>
                <a:srgbClr val="8E8E95"/>
              </a:solidFill>
            </a:endParaRPr>
          </a:p>
        </p:txBody>
      </p:sp>
    </p:spTree>
  </p:cSld>
  <p:clrMap bg1="lt1" tx1="dk1" bg2="lt2" tx2="dk2" accent1="accent1" accent2="accent2" accent3="accent3" accent4="accent4" accent5="accent5" accent6="accent6" hlink="hlink" folHlink="folHlink"/>
  <p:notesStyle>
    <a:lvl1pPr marL="237744" indent="-237744" algn="l" defTabSz="914400" rtl="0" eaLnBrk="1" latinLnBrk="0" hangingPunct="1">
      <a:lnSpc>
        <a:spcPct val="95000"/>
      </a:lnSpc>
      <a:spcBef>
        <a:spcPts val="1440"/>
      </a:spcBef>
      <a:buFont typeface="Wingdings" pitchFamily="2" charset="2"/>
      <a:buChar char="§"/>
      <a:defRPr sz="1200" kern="1200">
        <a:solidFill>
          <a:schemeClr val="tx1"/>
        </a:solidFill>
        <a:latin typeface="+mn-lt"/>
        <a:ea typeface="+mn-ea"/>
        <a:cs typeface="+mn-cs"/>
      </a:defRPr>
    </a:lvl1pPr>
    <a:lvl2pPr marL="576072" algn="l" defTabSz="914400" rtl="0" eaLnBrk="1" latinLnBrk="0" hangingPunct="1">
      <a:lnSpc>
        <a:spcPct val="95000"/>
      </a:lnSpc>
      <a:spcBef>
        <a:spcPts val="840"/>
      </a:spcBef>
      <a:defRPr sz="1200" kern="1200">
        <a:solidFill>
          <a:schemeClr val="tx1"/>
        </a:solidFill>
        <a:latin typeface="+mn-lt"/>
        <a:ea typeface="+mn-ea"/>
        <a:cs typeface="+mn-cs"/>
      </a:defRPr>
    </a:lvl2pPr>
    <a:lvl3pPr marL="914400" algn="l" defTabSz="914400" rtl="0" eaLnBrk="1" latinLnBrk="0" hangingPunct="1">
      <a:lnSpc>
        <a:spcPct val="95000"/>
      </a:lnSpc>
      <a:spcBef>
        <a:spcPts val="840"/>
      </a:spcBef>
      <a:defRPr sz="1200" kern="1200">
        <a:solidFill>
          <a:schemeClr val="tx1"/>
        </a:solidFill>
        <a:latin typeface="+mn-lt"/>
        <a:ea typeface="+mn-ea"/>
        <a:cs typeface="+mn-cs"/>
      </a:defRPr>
    </a:lvl3pPr>
    <a:lvl4pPr marL="1371600" algn="l" defTabSz="914400" rtl="0" eaLnBrk="1" latinLnBrk="0" hangingPunct="1">
      <a:lnSpc>
        <a:spcPct val="95000"/>
      </a:lnSpc>
      <a:spcBef>
        <a:spcPts val="840"/>
      </a:spcBef>
      <a:defRPr sz="1200" kern="1200">
        <a:solidFill>
          <a:schemeClr val="tx1"/>
        </a:solidFill>
        <a:latin typeface="+mn-lt"/>
        <a:ea typeface="+mn-ea"/>
        <a:cs typeface="+mn-cs"/>
      </a:defRPr>
    </a:lvl4pPr>
    <a:lvl5pPr marL="1828800" algn="l" defTabSz="914400" rtl="0" eaLnBrk="1" latinLnBrk="0" hangingPunct="1">
      <a:lnSpc>
        <a:spcPct val="95000"/>
      </a:lnSpc>
      <a:spcBef>
        <a:spcPts val="840"/>
      </a:spcBef>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 that CUCM is implementing Refresh Upgrades, and that Connection is essentially</a:t>
            </a:r>
            <a:r>
              <a:rPr lang="en-US" baseline="0" dirty="0" smtClean="0"/>
              <a:t> plugging-in to that framework so that we can perform a Refresh Upgrade as well.</a:t>
            </a:r>
          </a:p>
          <a:p>
            <a:r>
              <a:rPr lang="en-US" baseline="0" dirty="0" smtClean="0"/>
              <a:t>The third bullet is meant to just emphasize that with L2 upgrades the system was functional during the install, but not for the switch-version.  But with RU, the system will instead actually be mostly non-functional for the duration of the upgrade.  </a:t>
            </a: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 sure to point out that the </a:t>
            </a:r>
            <a:r>
              <a:rPr lang="en-US" dirty="0" err="1" smtClean="0"/>
              <a:t>informix.log</a:t>
            </a:r>
            <a:r>
              <a:rPr lang="en-US" dirty="0" smtClean="0"/>
              <a:t> file is not in /</a:t>
            </a:r>
            <a:r>
              <a:rPr lang="en-US" dirty="0" err="1" smtClean="0"/>
              <a:t>var</a:t>
            </a:r>
            <a:r>
              <a:rPr lang="en-US" dirty="0" smtClean="0"/>
              <a:t>/log/install/ this log file will be in /</a:t>
            </a:r>
            <a:r>
              <a:rPr lang="en-US" dirty="0" err="1" smtClean="0"/>
              <a:t>var/log/active/cuc</a:t>
            </a:r>
            <a:r>
              <a:rPr lang="en-US" dirty="0" smtClean="0"/>
              <a:t>,</a:t>
            </a:r>
            <a:r>
              <a:rPr lang="en-US" baseline="0" dirty="0" smtClean="0"/>
              <a:t> separate from all of the install log files.</a:t>
            </a:r>
          </a:p>
          <a:p>
            <a:r>
              <a:rPr lang="en-US" baseline="0" dirty="0" smtClean="0"/>
              <a:t>Also note that when dealing with cluster RU configurations, it’s often helpful to have the log sets from both the publisher and the subscriber, often the troubleshooting will have to correlate between what is happening on both machines.</a:t>
            </a: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Highlighted sections (red) indicate:</a:t>
            </a:r>
          </a:p>
          <a:p>
            <a:pPr lvl="1"/>
            <a:r>
              <a:rPr lang="en-US" dirty="0" smtClean="0"/>
              <a:t>When the RU is started (along with the version # we are trying</a:t>
            </a:r>
            <a:r>
              <a:rPr lang="en-US" baseline="0" dirty="0" smtClean="0"/>
              <a:t> to upgrade to)</a:t>
            </a:r>
          </a:p>
          <a:p>
            <a:pPr lvl="1"/>
            <a:r>
              <a:rPr lang="en-US" baseline="0" dirty="0" smtClean="0"/>
              <a:t>Any # of intermediary reboots in between</a:t>
            </a:r>
          </a:p>
          <a:p>
            <a:pPr lvl="1"/>
            <a:r>
              <a:rPr lang="en-US" baseline="0" dirty="0" smtClean="0"/>
              <a:t>When the RU is finished, including if it was successful or not (above example shows a failure so TAC can see what a failure will look like).  If it was successful, the “Failure” word would be replaced with “Success” instead.</a:t>
            </a:r>
          </a:p>
          <a:p>
            <a:pPr lvl="1"/>
            <a:r>
              <a:rPr lang="en-US" baseline="0" dirty="0" smtClean="0"/>
              <a:t>Also shows that if an RU fails, we will automatically try to go back to the previous version, shown in the last line that we are booting back to the older version #</a:t>
            </a: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log shows that the </a:t>
            </a:r>
            <a:r>
              <a:rPr lang="en-US" dirty="0" err="1" smtClean="0"/>
              <a:t>cuc</a:t>
            </a:r>
            <a:r>
              <a:rPr lang="en-US" dirty="0" smtClean="0"/>
              <a:t>-export script is being launched, and all of the arguments being passed to the </a:t>
            </a:r>
            <a:r>
              <a:rPr lang="en-US" dirty="0" err="1" smtClean="0"/>
              <a:t>cuc</a:t>
            </a:r>
            <a:r>
              <a:rPr lang="en-US" dirty="0" smtClean="0"/>
              <a:t>-export script.</a:t>
            </a:r>
          </a:p>
          <a:p>
            <a:r>
              <a:rPr lang="en-US" dirty="0" smtClean="0"/>
              <a:t>Third line shows that </a:t>
            </a:r>
            <a:r>
              <a:rPr lang="en-US" dirty="0" err="1" smtClean="0"/>
              <a:t>cuc</a:t>
            </a:r>
            <a:r>
              <a:rPr lang="en-US" dirty="0" smtClean="0"/>
              <a:t>-export failed,</a:t>
            </a:r>
            <a:r>
              <a:rPr lang="en-US" baseline="0" dirty="0" smtClean="0"/>
              <a:t> and returned a non-zero (failure) error code back to the RU scripts</a:t>
            </a:r>
          </a:p>
          <a:p>
            <a:r>
              <a:rPr lang="en-US" baseline="0" dirty="0" smtClean="0"/>
              <a:t>Last line shows that the RU is exiting as a failure.</a:t>
            </a:r>
          </a:p>
          <a:p>
            <a:r>
              <a:rPr lang="en-US" baseline="0" dirty="0" smtClean="0"/>
              <a:t>Takeaway from this log is that from here, we can see when our scripts (</a:t>
            </a:r>
            <a:r>
              <a:rPr lang="en-US" baseline="0" dirty="0" err="1" smtClean="0"/>
              <a:t>cuc</a:t>
            </a:r>
            <a:r>
              <a:rPr lang="en-US" baseline="0" dirty="0" smtClean="0"/>
              <a:t>-export, </a:t>
            </a:r>
            <a:r>
              <a:rPr lang="en-US" baseline="0" dirty="0" err="1" smtClean="0"/>
              <a:t>cuc</a:t>
            </a:r>
            <a:r>
              <a:rPr lang="en-US" baseline="0" dirty="0" smtClean="0"/>
              <a:t>-import, etc.) are being called, and if we returned success (0) or failure (1), but that this log will NOT indicate the nature of that failure.  You’d have to consult the appropriate scripts separate log file to find more detail why those scripts failed specifically.</a:t>
            </a: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 sample </a:t>
            </a:r>
            <a:r>
              <a:rPr lang="en-US" dirty="0" err="1" smtClean="0"/>
              <a:t>cuc-export.log</a:t>
            </a:r>
            <a:r>
              <a:rPr lang="en-US" dirty="0" smtClean="0"/>
              <a:t> file from a publisher</a:t>
            </a:r>
            <a:r>
              <a:rPr lang="en-US" baseline="0" dirty="0" smtClean="0"/>
              <a:t> attempting to perform an RU, while the subscriber server is offline.</a:t>
            </a:r>
          </a:p>
          <a:p>
            <a:r>
              <a:rPr lang="en-US" baseline="0" dirty="0" smtClean="0"/>
              <a:t>Highlighted text shows the failure to contact the subscriber server, logs that the publisher tries to recover to its original state, then exits with failure (exit 1)</a:t>
            </a:r>
            <a:r>
              <a:rPr lang="en-US" baseline="0" dirty="0" smtClean="0"/>
              <a:t>.</a:t>
            </a:r>
          </a:p>
          <a:p>
            <a:r>
              <a:rPr lang="en-US" baseline="0" dirty="0" smtClean="0"/>
              <a:t>Also mention that interpreting </a:t>
            </a:r>
            <a:r>
              <a:rPr lang="en-US" baseline="0" dirty="0" err="1" smtClean="0"/>
              <a:t>cuc-import.log</a:t>
            </a:r>
            <a:r>
              <a:rPr lang="en-US" baseline="0" dirty="0" smtClean="0"/>
              <a:t> will be very similar, even though a sample </a:t>
            </a:r>
            <a:r>
              <a:rPr lang="en-US" baseline="0" dirty="0" err="1" smtClean="0"/>
              <a:t>cuc-import.log</a:t>
            </a:r>
            <a:r>
              <a:rPr lang="en-US" baseline="0" dirty="0" smtClean="0"/>
              <a:t> file is not provided in this TOI.</a:t>
            </a: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are some reference links to include that were made by IPCBU engineers detailing RU from a </a:t>
            </a:r>
            <a:r>
              <a:rPr lang="en-US" dirty="0" err="1" smtClean="0"/>
              <a:t>Callmanager</a:t>
            </a:r>
            <a:r>
              <a:rPr lang="en-US" dirty="0" smtClean="0"/>
              <a:t> point-of-view</a:t>
            </a: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16</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the first bullet, the point that’s important is that if you don’t install the COP file prior to starting an RU, if you try to upgrade to 8.6 the upgrade won’t start at all, it will say that 8.6 is an</a:t>
            </a:r>
            <a:r>
              <a:rPr lang="en-US" baseline="0" dirty="0" smtClean="0"/>
              <a:t> unsupported upgrade version.  So while not installing the COP file will prevent an RU from succeeding, it won’t be a reason why an RU might fail either (since the upgrade will not have even started yet if you didn’t install the COP file at all).</a:t>
            </a:r>
          </a:p>
          <a:p>
            <a:r>
              <a:rPr lang="en-US" dirty="0" smtClean="0"/>
              <a:t>For the second bullet, I mention this because if you are viewing the local console of the machine during the RU process, it will look like the system is being clean installed, and that is expected behavior;</a:t>
            </a:r>
            <a:r>
              <a:rPr lang="en-US" baseline="0" dirty="0" smtClean="0"/>
              <a:t> the previous partition isn’t being overwritten (unless you have a 7825-H3 or 7828-H3).</a:t>
            </a:r>
          </a:p>
          <a:p>
            <a:r>
              <a:rPr lang="en-US" baseline="0" dirty="0" smtClean="0"/>
              <a:t>For the third bullet, I mention this because in L2 upgrades, it was a two step process (install, then switch-version).  With RU, it’s all taken care of in the one process, it’s not separated anymore.</a:t>
            </a:r>
          </a:p>
          <a:p>
            <a:r>
              <a:rPr lang="en-US" baseline="0" dirty="0" smtClean="0"/>
              <a:t>For the fourth bullet, mention that the Web and CLI will have a new question to ask before starting the upgrade.  Previously, you would be asked if you want to switch-versions immediately after the upgrade completes (CLI), or reboot to the new version immediately after the upgrade completes (Web).  However, now the question will ask if you want to automatically go back to the previous version after the upgrade completes (the web and </a:t>
            </a:r>
            <a:r>
              <a:rPr lang="en-US" baseline="0" dirty="0" err="1" smtClean="0"/>
              <a:t>cli</a:t>
            </a:r>
            <a:r>
              <a:rPr lang="en-US" baseline="0" dirty="0" smtClean="0"/>
              <a:t> word the question differently, as noted above).  If you answer this incorrectly, you will not be able to execute a switch-version and get to 8.6, that is not supported.</a:t>
            </a:r>
          </a:p>
          <a:p>
            <a:r>
              <a:rPr lang="en-US" baseline="0" dirty="0" smtClean="0"/>
              <a:t>Fifth bullet is a promotion point for our docs that will go into much more detail than this presentation.</a:t>
            </a: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Each bullet here is meant to summarize the three main phases of the RU from Connection’s Point-of-view.</a:t>
            </a: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Emphasize that this slide for now is only relevant to standalone Connection servers, and</a:t>
            </a:r>
            <a:r>
              <a:rPr lang="en-US" baseline="0" dirty="0" smtClean="0"/>
              <a:t> that for clustered installations (discussed a few slides later), this content changes slightly.</a:t>
            </a:r>
            <a:endParaRPr lang="en-US" dirty="0" smtClean="0"/>
          </a:p>
          <a:p>
            <a:r>
              <a:rPr lang="en-US" dirty="0" smtClean="0"/>
              <a:t>On the first</a:t>
            </a:r>
            <a:r>
              <a:rPr lang="en-US" baseline="0" dirty="0" smtClean="0"/>
              <a:t> bullet here, mention that while we only list the two services here (admin, phone), that there are many other impacted services and functionality on the Connection server, and that if you want a complete list you can refer to our official documentation for more detail.  Too much to list here.</a:t>
            </a: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couple of points to include for the fourth</a:t>
            </a:r>
            <a:r>
              <a:rPr lang="en-US" baseline="0" dirty="0" smtClean="0"/>
              <a:t> bullet for the external USB hard drive – make sure the USB drive doesn’t contain any data that needs to be preserved because the RU process will format the external USB drive before performing the export, and that you should leave the USB drive plugged into the machine for the entire duration of the RU to ensure it will safely complete.</a:t>
            </a: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Emphasize that DRS backups will be the only backup plan incase of an RU failure for these</a:t>
            </a:r>
            <a:r>
              <a:rPr lang="en-US" baseline="0" dirty="0" smtClean="0"/>
              <a:t> platforms.  The only way to go back will be to re-install the old version on the machine again, then restore the DRS backup.  You can also mention that our documentation also tries to raise this caution as well.</a:t>
            </a: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 two bullets are important to note for clusters, because these</a:t>
            </a:r>
            <a:r>
              <a:rPr lang="en-US" baseline="0" dirty="0" smtClean="0"/>
              <a:t> points were not entirely true for L2 upgrade conditions.  </a:t>
            </a: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with the similar slide earlier for standalone configurations, you can also mention that this is discussed in much more detail in our official documentation.</a:t>
            </a:r>
          </a:p>
          <a:p>
            <a:r>
              <a:rPr lang="en-US" dirty="0" smtClean="0"/>
              <a:t>Biggest two points to emphasize here:</a:t>
            </a:r>
          </a:p>
          <a:p>
            <a:pPr lvl="1"/>
            <a:r>
              <a:rPr lang="en-US" dirty="0" smtClean="0"/>
              <a:t>While the pub is being upgraded, users can still call into the TUI on the subscriber and</a:t>
            </a:r>
            <a:r>
              <a:rPr lang="en-US" baseline="0" dirty="0" smtClean="0"/>
              <a:t> check messages, but if they change any attributes on the messages (new-&gt;saved, new-&gt;deleted, saved-&gt;deleted, etc.) that those attribute changes will not be preserved</a:t>
            </a:r>
          </a:p>
          <a:p>
            <a:pPr lvl="1"/>
            <a:r>
              <a:rPr lang="en-US" baseline="0" dirty="0" smtClean="0"/>
              <a:t>Any messages left over the TUI on the sub will stay on the sub, even after the pub has finished its RU.  The trigger to get those messages back over to the pub to be delivered, is to start the RU on the sub, not for the pub to finish its RU.</a:t>
            </a: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Only the first two bullet points are different for reverts from 8.6 to earlier versions, but they are important to mention.</a:t>
            </a: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Title Slide Horizontal 1">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090614" y="5483226"/>
            <a:ext cx="10348912" cy="384175"/>
          </a:xfrm>
        </p:spPr>
        <p:txBody>
          <a:bodyPr>
            <a:normAutofit/>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and Title Go Here</a:t>
            </a:r>
            <a:endParaRPr lang="en-US" dirty="0"/>
          </a:p>
        </p:txBody>
      </p:sp>
      <p:sp>
        <p:nvSpPr>
          <p:cNvPr id="2" name="Title 1"/>
          <p:cNvSpPr>
            <a:spLocks noGrp="1"/>
          </p:cNvSpPr>
          <p:nvPr>
            <p:ph type="ctrTitle" hasCustomPrompt="1"/>
          </p:nvPr>
        </p:nvSpPr>
        <p:spPr>
          <a:xfrm>
            <a:off x="1090614" y="4114800"/>
            <a:ext cx="10348911" cy="1022350"/>
          </a:xfrm>
        </p:spPr>
        <p:txBody>
          <a:bodyPr/>
          <a:lstStyle>
            <a:lvl1pPr>
              <a:defRPr b="0">
                <a:solidFill>
                  <a:schemeClr val="tx1"/>
                </a:solidFill>
              </a:defRPr>
            </a:lvl1pPr>
          </a:lstStyle>
          <a:p>
            <a:r>
              <a:rPr lang="en-US" dirty="0" smtClean="0"/>
              <a:t>Presentation Title Goes Here</a:t>
            </a:r>
            <a:endParaRPr lang="en-US" dirty="0"/>
          </a:p>
        </p:txBody>
      </p:sp>
      <p:sp>
        <p:nvSpPr>
          <p:cNvPr id="26" name="Rectangle 25"/>
          <p:cNvSpPr/>
          <p:nvPr/>
        </p:nvSpPr>
        <p:spPr>
          <a:xfrm>
            <a:off x="-32068" y="1618487"/>
            <a:ext cx="12252960" cy="236772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Picture Placeholder 43"/>
          <p:cNvSpPr>
            <a:spLocks noGrp="1"/>
          </p:cNvSpPr>
          <p:nvPr>
            <p:ph type="pic" sz="quarter" idx="12" hasCustomPrompt="1"/>
          </p:nvPr>
        </p:nvSpPr>
        <p:spPr>
          <a:xfrm>
            <a:off x="-32068" y="1618488"/>
            <a:ext cx="12252960" cy="2359152"/>
          </a:xfrm>
          <a:solidFill>
            <a:schemeClr val="accent1"/>
          </a:solidFill>
          <a:ln w="19050">
            <a:solidFill>
              <a:srgbClr val="C0C0C4"/>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bg1"/>
                </a:solidFill>
                <a:latin typeface="+mn-lt"/>
                <a:ea typeface="+mn-ea"/>
                <a:cs typeface="+mn-cs"/>
              </a:defRPr>
            </a:lvl1pPr>
          </a:lstStyle>
          <a:p>
            <a:r>
              <a:rPr lang="en-US" dirty="0" smtClean="0"/>
              <a:t>Photo Goes Here</a:t>
            </a:r>
            <a:endParaRPr lang="en-US" dirty="0"/>
          </a:p>
        </p:txBody>
      </p:sp>
      <p:grpSp>
        <p:nvGrpSpPr>
          <p:cNvPr id="46" name="Group 7"/>
          <p:cNvGrpSpPr>
            <a:grpSpLocks/>
          </p:cNvGrpSpPr>
          <p:nvPr userDrawn="1"/>
        </p:nvGrpSpPr>
        <p:grpSpPr bwMode="auto">
          <a:xfrm>
            <a:off x="1055635" y="528479"/>
            <a:ext cx="1447800" cy="769937"/>
            <a:chOff x="3272" y="1316"/>
            <a:chExt cx="1889" cy="1002"/>
          </a:xfrm>
        </p:grpSpPr>
        <p:sp>
          <p:nvSpPr>
            <p:cNvPr id="47" name="AutoShape 8"/>
            <p:cNvSpPr>
              <a:spLocks noChangeAspect="1" noChangeArrowheads="1" noTextEdit="1"/>
            </p:cNvSpPr>
            <p:nvPr/>
          </p:nvSpPr>
          <p:spPr bwMode="auto">
            <a:xfrm>
              <a:off x="3272" y="1316"/>
              <a:ext cx="1889" cy="1002"/>
            </a:xfrm>
            <a:prstGeom prst="rect">
              <a:avLst/>
            </a:prstGeom>
            <a:noFill/>
            <a:ln w="9525">
              <a:noFill/>
              <a:miter lim="800000"/>
              <a:headEnd/>
              <a:tailEnd/>
            </a:ln>
          </p:spPr>
          <p:txBody>
            <a:bodyPr/>
            <a:lstStyle/>
            <a:p>
              <a:endParaRPr lang="en-US"/>
            </a:p>
          </p:txBody>
        </p:sp>
        <p:sp>
          <p:nvSpPr>
            <p:cNvPr id="48" name="Rectangle 47"/>
            <p:cNvSpPr>
              <a:spLocks noChangeArrowheads="1"/>
            </p:cNvSpPr>
            <p:nvPr/>
          </p:nvSpPr>
          <p:spPr bwMode="auto">
            <a:xfrm>
              <a:off x="3803" y="1980"/>
              <a:ext cx="86" cy="325"/>
            </a:xfrm>
            <a:prstGeom prst="rect">
              <a:avLst/>
            </a:prstGeom>
            <a:solidFill>
              <a:srgbClr val="B21A1A"/>
            </a:solidFill>
            <a:ln w="9525">
              <a:noFill/>
              <a:miter lim="800000"/>
              <a:headEnd/>
              <a:tailEnd/>
            </a:ln>
          </p:spPr>
          <p:txBody>
            <a:bodyPr/>
            <a:lstStyle/>
            <a:p>
              <a:endParaRPr lang="en-US"/>
            </a:p>
          </p:txBody>
        </p:sp>
        <p:sp>
          <p:nvSpPr>
            <p:cNvPr id="50" name="Freeform 49"/>
            <p:cNvSpPr>
              <a:spLocks/>
            </p:cNvSpPr>
            <p:nvPr/>
          </p:nvSpPr>
          <p:spPr bwMode="auto">
            <a:xfrm>
              <a:off x="4304" y="1971"/>
              <a:ext cx="249" cy="343"/>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w="9525">
              <a:noFill/>
              <a:round/>
              <a:headEnd/>
              <a:tailEnd/>
            </a:ln>
          </p:spPr>
          <p:txBody>
            <a:bodyPr/>
            <a:lstStyle/>
            <a:p>
              <a:endParaRPr lang="en-US"/>
            </a:p>
          </p:txBody>
        </p:sp>
        <p:sp>
          <p:nvSpPr>
            <p:cNvPr id="51" name="Freeform 50"/>
            <p:cNvSpPr>
              <a:spLocks/>
            </p:cNvSpPr>
            <p:nvPr/>
          </p:nvSpPr>
          <p:spPr bwMode="auto">
            <a:xfrm>
              <a:off x="3443" y="1971"/>
              <a:ext cx="249" cy="343"/>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w="9525">
              <a:noFill/>
              <a:round/>
              <a:headEnd/>
              <a:tailEnd/>
            </a:ln>
          </p:spPr>
          <p:txBody>
            <a:bodyPr/>
            <a:lstStyle/>
            <a:p>
              <a:endParaRPr lang="en-US"/>
            </a:p>
          </p:txBody>
        </p:sp>
        <p:sp>
          <p:nvSpPr>
            <p:cNvPr id="52" name="Freeform 51"/>
            <p:cNvSpPr>
              <a:spLocks noEditPoints="1"/>
            </p:cNvSpPr>
            <p:nvPr/>
          </p:nvSpPr>
          <p:spPr bwMode="auto">
            <a:xfrm>
              <a:off x="4643" y="1971"/>
              <a:ext cx="342" cy="343"/>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w="9525">
              <a:noFill/>
              <a:round/>
              <a:headEnd/>
              <a:tailEnd/>
            </a:ln>
          </p:spPr>
          <p:txBody>
            <a:bodyPr/>
            <a:lstStyle/>
            <a:p>
              <a:endParaRPr lang="en-US"/>
            </a:p>
          </p:txBody>
        </p:sp>
        <p:sp>
          <p:nvSpPr>
            <p:cNvPr id="53" name="Freeform 52"/>
            <p:cNvSpPr>
              <a:spLocks/>
            </p:cNvSpPr>
            <p:nvPr/>
          </p:nvSpPr>
          <p:spPr bwMode="auto">
            <a:xfrm>
              <a:off x="4000" y="1971"/>
              <a:ext cx="223" cy="343"/>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w="9525">
              <a:noFill/>
              <a:round/>
              <a:headEnd/>
              <a:tailEnd/>
            </a:ln>
          </p:spPr>
          <p:txBody>
            <a:bodyPr/>
            <a:lstStyle/>
            <a:p>
              <a:endParaRPr lang="en-US"/>
            </a:p>
          </p:txBody>
        </p:sp>
        <p:sp>
          <p:nvSpPr>
            <p:cNvPr id="54" name="Freeform 53"/>
            <p:cNvSpPr>
              <a:spLocks/>
            </p:cNvSpPr>
            <p:nvPr/>
          </p:nvSpPr>
          <p:spPr bwMode="auto">
            <a:xfrm>
              <a:off x="3272" y="1586"/>
              <a:ext cx="81" cy="167"/>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sp>
          <p:nvSpPr>
            <p:cNvPr id="55" name="Freeform 54"/>
            <p:cNvSpPr>
              <a:spLocks/>
            </p:cNvSpPr>
            <p:nvPr/>
          </p:nvSpPr>
          <p:spPr bwMode="auto">
            <a:xfrm>
              <a:off x="349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w="9525">
              <a:noFill/>
              <a:round/>
              <a:headEnd/>
              <a:tailEnd/>
            </a:ln>
          </p:spPr>
          <p:txBody>
            <a:bodyPr/>
            <a:lstStyle/>
            <a:p>
              <a:endParaRPr lang="en-US"/>
            </a:p>
          </p:txBody>
        </p:sp>
        <p:sp>
          <p:nvSpPr>
            <p:cNvPr id="56" name="Freeform 55"/>
            <p:cNvSpPr>
              <a:spLocks/>
            </p:cNvSpPr>
            <p:nvPr/>
          </p:nvSpPr>
          <p:spPr bwMode="auto">
            <a:xfrm>
              <a:off x="3722" y="1320"/>
              <a:ext cx="81" cy="514"/>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57" name="Freeform 56"/>
            <p:cNvSpPr>
              <a:spLocks/>
            </p:cNvSpPr>
            <p:nvPr/>
          </p:nvSpPr>
          <p:spPr bwMode="auto">
            <a:xfrm>
              <a:off x="394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58" name="Freeform 57"/>
            <p:cNvSpPr>
              <a:spLocks/>
            </p:cNvSpPr>
            <p:nvPr/>
          </p:nvSpPr>
          <p:spPr bwMode="auto">
            <a:xfrm>
              <a:off x="4171" y="1586"/>
              <a:ext cx="86" cy="167"/>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w="9525">
              <a:noFill/>
              <a:round/>
              <a:headEnd/>
              <a:tailEnd/>
            </a:ln>
          </p:spPr>
          <p:txBody>
            <a:bodyPr/>
            <a:lstStyle/>
            <a:p>
              <a:endParaRPr lang="en-US"/>
            </a:p>
          </p:txBody>
        </p:sp>
        <p:sp>
          <p:nvSpPr>
            <p:cNvPr id="59" name="Freeform 58"/>
            <p:cNvSpPr>
              <a:spLocks/>
            </p:cNvSpPr>
            <p:nvPr/>
          </p:nvSpPr>
          <p:spPr bwMode="auto">
            <a:xfrm>
              <a:off x="439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60" name="Freeform 59"/>
            <p:cNvSpPr>
              <a:spLocks/>
            </p:cNvSpPr>
            <p:nvPr/>
          </p:nvSpPr>
          <p:spPr bwMode="auto">
            <a:xfrm>
              <a:off x="4625" y="1320"/>
              <a:ext cx="82" cy="514"/>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61" name="Freeform 60"/>
            <p:cNvSpPr>
              <a:spLocks/>
            </p:cNvSpPr>
            <p:nvPr/>
          </p:nvSpPr>
          <p:spPr bwMode="auto">
            <a:xfrm>
              <a:off x="484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62" name="Freeform 61"/>
            <p:cNvSpPr>
              <a:spLocks/>
            </p:cNvSpPr>
            <p:nvPr/>
          </p:nvSpPr>
          <p:spPr bwMode="auto">
            <a:xfrm>
              <a:off x="5075" y="1586"/>
              <a:ext cx="82" cy="167"/>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2444" y="304800"/>
            <a:ext cx="10357081" cy="838200"/>
          </a:xfrm>
        </p:spPr>
        <p:txBody>
          <a:bodyPr/>
          <a:lstStyle>
            <a:lvl1pPr>
              <a:defRPr/>
            </a:lvl1pPr>
          </a:lstStyle>
          <a:p>
            <a:r>
              <a:rPr lang="en-US" dirty="0" smtClean="0"/>
              <a:t>Slide Title Goes Here</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Large Photo ">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346075" y="1142999"/>
            <a:ext cx="11504171" cy="5455921"/>
          </a:xfrm>
        </p:spPr>
        <p:txBody>
          <a:bodyPr anchor="ctr" anchorCtr="0"/>
          <a:lstStyle>
            <a:lvl1pPr marL="0" indent="0" algn="ctr">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Photo Goes Here</a:t>
            </a:r>
            <a:endParaRPr lang="en-US" dirty="0"/>
          </a:p>
        </p:txBody>
      </p:sp>
      <p:sp>
        <p:nvSpPr>
          <p:cNvPr id="39" name="Title 1"/>
          <p:cNvSpPr>
            <a:spLocks noGrp="1"/>
          </p:cNvSpPr>
          <p:nvPr>
            <p:ph type="title" hasCustomPrompt="1"/>
          </p:nvPr>
        </p:nvSpPr>
        <p:spPr>
          <a:xfrm>
            <a:off x="1082444" y="304800"/>
            <a:ext cx="10357081" cy="838200"/>
          </a:xfrm>
        </p:spPr>
        <p:txBody>
          <a:bodyPr/>
          <a:lstStyle>
            <a:lvl1pPr>
              <a:defRPr/>
            </a:lvl1pPr>
          </a:lstStyle>
          <a:p>
            <a:r>
              <a:rPr lang="en-US" dirty="0" smtClean="0"/>
              <a:t>Slide Title Goes Here</a:t>
            </a:r>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Left Third Photo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2444" y="304800"/>
            <a:ext cx="10357081"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5084063" y="1600200"/>
            <a:ext cx="6355461" cy="4648200"/>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4" name="Picture Placeholder 43"/>
          <p:cNvSpPr>
            <a:spLocks noGrp="1"/>
          </p:cNvSpPr>
          <p:nvPr>
            <p:ph type="pic" sz="quarter" idx="11" hasCustomPrompt="1"/>
          </p:nvPr>
        </p:nvSpPr>
        <p:spPr>
          <a:xfrm>
            <a:off x="0" y="1143000"/>
            <a:ext cx="4062942" cy="5715000"/>
          </a:xfrm>
        </p:spPr>
        <p:txBody>
          <a:bodyPr anchor="ctr" anchorCtr="1"/>
          <a:lstStyle>
            <a:lvl1pPr>
              <a:buNone/>
              <a:defRPr baseline="0"/>
            </a:lvl1pPr>
          </a:lstStyle>
          <a:p>
            <a:r>
              <a:rPr lang="en-US" dirty="0" smtClean="0"/>
              <a:t>Photo Goes Here</a:t>
            </a:r>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Middle Third Photo">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4062942" y="1143000"/>
            <a:ext cx="4062942" cy="5718174"/>
          </a:xfrm>
        </p:spPr>
        <p:txBody>
          <a:bodyPr anchor="ctr" anchorCtr="0"/>
          <a:lstStyle>
            <a:lvl1pPr marL="0" indent="0" algn="ctr">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Photo Goes Here</a:t>
            </a:r>
            <a:endParaRPr lang="en-US" dirty="0"/>
          </a:p>
        </p:txBody>
      </p:sp>
      <p:sp>
        <p:nvSpPr>
          <p:cNvPr id="39" name="Title 1"/>
          <p:cNvSpPr>
            <a:spLocks noGrp="1"/>
          </p:cNvSpPr>
          <p:nvPr>
            <p:ph type="title" hasCustomPrompt="1"/>
          </p:nvPr>
        </p:nvSpPr>
        <p:spPr>
          <a:xfrm>
            <a:off x="1082444" y="304800"/>
            <a:ext cx="10357081" cy="838200"/>
          </a:xfrm>
        </p:spPr>
        <p:txBody>
          <a:bodyPr/>
          <a:lstStyle>
            <a:lvl1pPr>
              <a:defRPr/>
            </a:lvl1pPr>
          </a:lstStyle>
          <a:p>
            <a:r>
              <a:rPr lang="en-US" dirty="0" smtClean="0"/>
              <a:t>Slide Title Goes Here</a:t>
            </a:r>
            <a:endParaRPr lang="en-US"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Right Third Photo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2444" y="304800"/>
            <a:ext cx="10357081"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1082445" y="1600201"/>
            <a:ext cx="6049876" cy="4654295"/>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0" hasCustomPrompt="1"/>
          </p:nvPr>
        </p:nvSpPr>
        <p:spPr>
          <a:xfrm>
            <a:off x="1082444" y="1186542"/>
            <a:ext cx="6052089" cy="381000"/>
          </a:xfrm>
        </p:spPr>
        <p:txBody>
          <a:bodyPr anchor="ctr" anchorCtr="0">
            <a:noAutofit/>
          </a:bodyPr>
          <a:lstStyle>
            <a:lvl1pPr>
              <a:buFontTx/>
              <a:buNone/>
              <a:defRPr sz="2400"/>
            </a:lvl1pPr>
            <a:lvl2pPr>
              <a:defRPr sz="2400"/>
            </a:lvl2pPr>
            <a:lvl3pPr>
              <a:defRPr sz="2400"/>
            </a:lvl3pPr>
            <a:lvl4pPr>
              <a:defRPr sz="2400"/>
            </a:lvl4pPr>
            <a:lvl5pPr>
              <a:defRPr sz="2400"/>
            </a:lvl5pPr>
          </a:lstStyle>
          <a:p>
            <a:pPr lvl="0"/>
            <a:r>
              <a:rPr lang="en-US" dirty="0" smtClean="0"/>
              <a:t>Subtitle Goes Here</a:t>
            </a:r>
            <a:endParaRPr lang="en-US" dirty="0"/>
          </a:p>
        </p:txBody>
      </p:sp>
      <p:sp>
        <p:nvSpPr>
          <p:cNvPr id="44" name="Picture Placeholder 43"/>
          <p:cNvSpPr>
            <a:spLocks noGrp="1"/>
          </p:cNvSpPr>
          <p:nvPr>
            <p:ph type="pic" sz="quarter" idx="11" hasCustomPrompt="1"/>
          </p:nvPr>
        </p:nvSpPr>
        <p:spPr>
          <a:xfrm>
            <a:off x="8125883" y="1143000"/>
            <a:ext cx="4062942" cy="5715000"/>
          </a:xfrm>
        </p:spPr>
        <p:txBody>
          <a:bodyPr anchor="ctr" anchorCtr="1"/>
          <a:lstStyle>
            <a:lvl1pPr>
              <a:buNone/>
              <a:defRPr/>
            </a:lvl1pPr>
          </a:lstStyle>
          <a:p>
            <a:r>
              <a:rPr lang="en-US" dirty="0" smtClean="0"/>
              <a:t>Photo Goes Here</a:t>
            </a:r>
            <a:endParaRPr lang="en-US" dirty="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op Third Photo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2444" y="304800"/>
            <a:ext cx="10357081"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1082443" y="3512457"/>
            <a:ext cx="10357082" cy="2735942"/>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4" name="Picture Placeholder 43"/>
          <p:cNvSpPr>
            <a:spLocks noGrp="1"/>
          </p:cNvSpPr>
          <p:nvPr>
            <p:ph type="pic" sz="quarter" idx="11" hasCustomPrompt="1"/>
          </p:nvPr>
        </p:nvSpPr>
        <p:spPr>
          <a:xfrm>
            <a:off x="0" y="1143000"/>
            <a:ext cx="12188825" cy="1905000"/>
          </a:xfrm>
        </p:spPr>
        <p:txBody>
          <a:bodyPr anchor="ctr" anchorCtr="1"/>
          <a:lstStyle>
            <a:lvl1pPr>
              <a:buNone/>
              <a:defRPr baseline="0"/>
            </a:lvl1pPr>
          </a:lstStyle>
          <a:p>
            <a:r>
              <a:rPr lang="en-US" dirty="0" smtClean="0"/>
              <a:t>Photo Goes Here</a:t>
            </a:r>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Horizontal Middle Third Photo">
    <p:spTree>
      <p:nvGrpSpPr>
        <p:cNvPr id="1" name=""/>
        <p:cNvGrpSpPr/>
        <p:nvPr/>
      </p:nvGrpSpPr>
      <p:grpSpPr>
        <a:xfrm>
          <a:off x="0" y="0"/>
          <a:ext cx="0" cy="0"/>
          <a:chOff x="0" y="0"/>
          <a:chExt cx="0" cy="0"/>
        </a:xfrm>
      </p:grpSpPr>
      <p:sp>
        <p:nvSpPr>
          <p:cNvPr id="44" name="Picture Placeholder 43"/>
          <p:cNvSpPr>
            <a:spLocks noGrp="1"/>
          </p:cNvSpPr>
          <p:nvPr>
            <p:ph type="pic" sz="quarter" idx="11" hasCustomPrompt="1"/>
          </p:nvPr>
        </p:nvSpPr>
        <p:spPr>
          <a:xfrm>
            <a:off x="0" y="3044371"/>
            <a:ext cx="12188825" cy="1905000"/>
          </a:xfrm>
        </p:spPr>
        <p:txBody>
          <a:bodyPr anchor="ctr" anchorCtr="1"/>
          <a:lstStyle>
            <a:lvl1pPr>
              <a:buNone/>
              <a:defRPr baseline="0"/>
            </a:lvl1pPr>
          </a:lstStyle>
          <a:p>
            <a:r>
              <a:rPr lang="en-US" dirty="0" smtClean="0"/>
              <a:t>Photo Goes Here</a:t>
            </a:r>
            <a:endParaRPr lang="en-US" dirty="0"/>
          </a:p>
        </p:txBody>
      </p:sp>
      <p:sp>
        <p:nvSpPr>
          <p:cNvPr id="10" name="Title 9"/>
          <p:cNvSpPr>
            <a:spLocks noGrp="1"/>
          </p:cNvSpPr>
          <p:nvPr>
            <p:ph type="title" hasCustomPrompt="1"/>
          </p:nvPr>
        </p:nvSpPr>
        <p:spPr>
          <a:xfrm>
            <a:off x="1082444" y="304800"/>
            <a:ext cx="10381465" cy="838200"/>
          </a:xfrm>
        </p:spPr>
        <p:txBody>
          <a:bodyPr/>
          <a:lstStyle>
            <a:lvl1pPr marL="0" marR="0" indent="0" algn="l" defTabSz="914400" rtl="0" eaLnBrk="1" fontAlgn="auto" latinLnBrk="0" hangingPunct="1">
              <a:lnSpc>
                <a:spcPct val="90000"/>
              </a:lnSpc>
              <a:spcBef>
                <a:spcPct val="0"/>
              </a:spcBef>
              <a:spcAft>
                <a:spcPts val="0"/>
              </a:spcAft>
              <a:buClrTx/>
              <a:buSzTx/>
              <a:buFontTx/>
              <a:buNone/>
              <a:tabLst/>
              <a:defRPr/>
            </a:lvl1pPr>
          </a:lstStyle>
          <a:p>
            <a:r>
              <a:rPr lang="en-US" dirty="0" smtClean="0"/>
              <a:t>Slide Title Goes Here</a:t>
            </a:r>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Bottom Third Photo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2444" y="304800"/>
            <a:ext cx="10357081" cy="838200"/>
          </a:xfrm>
        </p:spPr>
        <p:txBody>
          <a:bodyPr/>
          <a:lstStyle/>
          <a:p>
            <a:r>
              <a:rPr lang="en-US" dirty="0" smtClean="0"/>
              <a:t>Slide Title Goes Here</a:t>
            </a:r>
            <a:endParaRPr lang="en-US" dirty="0"/>
          </a:p>
        </p:txBody>
      </p:sp>
      <p:sp>
        <p:nvSpPr>
          <p:cNvPr id="44" name="Picture Placeholder 43"/>
          <p:cNvSpPr>
            <a:spLocks noGrp="1"/>
          </p:cNvSpPr>
          <p:nvPr>
            <p:ph type="pic" sz="quarter" idx="11" hasCustomPrompt="1"/>
          </p:nvPr>
        </p:nvSpPr>
        <p:spPr>
          <a:xfrm>
            <a:off x="0" y="4953000"/>
            <a:ext cx="12188825" cy="1905000"/>
          </a:xfrm>
        </p:spPr>
        <p:txBody>
          <a:bodyPr anchor="ctr" anchorCtr="1"/>
          <a:lstStyle>
            <a:lvl1pPr>
              <a:buNone/>
              <a:defRPr baseline="0"/>
            </a:lvl1pPr>
          </a:lstStyle>
          <a:p>
            <a:r>
              <a:rPr lang="en-US" dirty="0" smtClean="0"/>
              <a:t>Photo Goes Here</a:t>
            </a:r>
            <a:endParaRPr lang="en-US" dirty="0"/>
          </a:p>
        </p:txBody>
      </p:sp>
      <p:sp>
        <p:nvSpPr>
          <p:cNvPr id="43" name="Content Placeholder 2"/>
          <p:cNvSpPr>
            <a:spLocks noGrp="1"/>
          </p:cNvSpPr>
          <p:nvPr>
            <p:ph idx="12" hasCustomPrompt="1"/>
          </p:nvPr>
        </p:nvSpPr>
        <p:spPr>
          <a:xfrm>
            <a:off x="1082444" y="1600202"/>
            <a:ext cx="10357081" cy="2898646"/>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op Half Photo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2444" y="304800"/>
            <a:ext cx="10357081"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1082444" y="4495800"/>
            <a:ext cx="10357082" cy="1752599"/>
          </a:xfrm>
        </p:spPr>
        <p:txBody>
          <a:bodyPr/>
          <a:lstStyle/>
          <a:p>
            <a:pPr lvl="0"/>
            <a:r>
              <a:rPr lang="en-US" dirty="0" smtClean="0"/>
              <a:t>Body Text</a:t>
            </a:r>
          </a:p>
        </p:txBody>
      </p:sp>
      <p:sp>
        <p:nvSpPr>
          <p:cNvPr id="44" name="Picture Placeholder 43"/>
          <p:cNvSpPr>
            <a:spLocks noGrp="1"/>
          </p:cNvSpPr>
          <p:nvPr>
            <p:ph type="pic" sz="quarter" idx="11" hasCustomPrompt="1"/>
          </p:nvPr>
        </p:nvSpPr>
        <p:spPr>
          <a:xfrm>
            <a:off x="0" y="1143000"/>
            <a:ext cx="12188825" cy="2857500"/>
          </a:xfrm>
        </p:spPr>
        <p:txBody>
          <a:bodyPr anchor="ctr" anchorCtr="1"/>
          <a:lstStyle>
            <a:lvl1pPr>
              <a:buNone/>
              <a:defRPr baseline="0"/>
            </a:lvl1pPr>
          </a:lstStyle>
          <a:p>
            <a:r>
              <a:rPr lang="en-US" dirty="0" smtClean="0"/>
              <a:t>Photo Goes Here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Tilte Slide Horizontal 2">
    <p:spTree>
      <p:nvGrpSpPr>
        <p:cNvPr id="1" name=""/>
        <p:cNvGrpSpPr/>
        <p:nvPr/>
      </p:nvGrpSpPr>
      <p:grpSpPr>
        <a:xfrm>
          <a:off x="0" y="0"/>
          <a:ext cx="0" cy="0"/>
          <a:chOff x="0" y="0"/>
          <a:chExt cx="0" cy="0"/>
        </a:xfrm>
      </p:grpSpPr>
      <p:sp>
        <p:nvSpPr>
          <p:cNvPr id="25" name="Rectangle 3"/>
          <p:cNvSpPr>
            <a:spLocks noChangeArrowheads="1"/>
          </p:cNvSpPr>
          <p:nvPr userDrawn="1"/>
        </p:nvSpPr>
        <p:spPr bwMode="hidden">
          <a:xfrm>
            <a:off x="0" y="3962400"/>
            <a:ext cx="12188825" cy="1200150"/>
          </a:xfrm>
          <a:prstGeom prst="rect">
            <a:avLst/>
          </a:prstGeom>
          <a:gradFill rotWithShape="1">
            <a:gsLst>
              <a:gs pos="0">
                <a:srgbClr val="8E8E95">
                  <a:alpha val="50000"/>
                </a:srgbClr>
              </a:gs>
              <a:gs pos="100000">
                <a:srgbClr val="8E8E95">
                  <a:gamma/>
                  <a:shade val="46275"/>
                  <a:invGamma/>
                  <a:alpha val="0"/>
                </a:srgbClr>
              </a:gs>
            </a:gsLst>
            <a:lin ang="5400000" scaled="1"/>
          </a:gradFill>
          <a:ln w="9525" algn="ctr">
            <a:noFill/>
            <a:miter lim="800000"/>
            <a:headEnd/>
            <a:tailEnd/>
          </a:ln>
          <a:effectLst/>
        </p:spPr>
        <p:txBody>
          <a:bodyPr lIns="82124" tIns="41061" rIns="82124" bIns="41061" anchor="ctr"/>
          <a:lstStyle/>
          <a:p>
            <a:endParaRPr lang="en-US">
              <a:solidFill>
                <a:srgbClr val="FFFFFF"/>
              </a:solidFill>
            </a:endParaRPr>
          </a:p>
        </p:txBody>
      </p:sp>
      <p:sp>
        <p:nvSpPr>
          <p:cNvPr id="33" name="Rectangle 32"/>
          <p:cNvSpPr/>
          <p:nvPr userDrawn="1"/>
        </p:nvSpPr>
        <p:spPr>
          <a:xfrm>
            <a:off x="-32068" y="1618487"/>
            <a:ext cx="12252960" cy="236772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Picture Placeholder 43"/>
          <p:cNvSpPr>
            <a:spLocks noGrp="1"/>
          </p:cNvSpPr>
          <p:nvPr>
            <p:ph type="pic" sz="quarter" idx="12" hasCustomPrompt="1"/>
          </p:nvPr>
        </p:nvSpPr>
        <p:spPr>
          <a:xfrm>
            <a:off x="-32068" y="1618488"/>
            <a:ext cx="12252960" cy="2359152"/>
          </a:xfrm>
          <a:solidFill>
            <a:schemeClr val="accent1"/>
          </a:solidFill>
          <a:ln w="19050">
            <a:solidFill>
              <a:srgbClr val="C0C0C4"/>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bg1"/>
                </a:solidFill>
                <a:latin typeface="+mn-lt"/>
                <a:ea typeface="+mn-ea"/>
                <a:cs typeface="+mn-cs"/>
              </a:defRPr>
            </a:lvl1pPr>
          </a:lstStyle>
          <a:p>
            <a:r>
              <a:rPr lang="en-US" dirty="0" smtClean="0"/>
              <a:t>Photo Goes Here</a:t>
            </a:r>
            <a:endParaRPr lang="en-US" dirty="0"/>
          </a:p>
        </p:txBody>
      </p:sp>
      <p:sp>
        <p:nvSpPr>
          <p:cNvPr id="3" name="Subtitle 2"/>
          <p:cNvSpPr>
            <a:spLocks noGrp="1"/>
          </p:cNvSpPr>
          <p:nvPr>
            <p:ph type="subTitle" idx="1" hasCustomPrompt="1"/>
          </p:nvPr>
        </p:nvSpPr>
        <p:spPr>
          <a:xfrm>
            <a:off x="1090614" y="5483226"/>
            <a:ext cx="10348911" cy="384175"/>
          </a:xfrm>
        </p:spPr>
        <p:txBody>
          <a:bodyPr>
            <a:normAutofit/>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and Title Go Here</a:t>
            </a:r>
            <a:endParaRPr lang="en-US" dirty="0"/>
          </a:p>
        </p:txBody>
      </p:sp>
      <p:sp>
        <p:nvSpPr>
          <p:cNvPr id="2" name="Title 1"/>
          <p:cNvSpPr>
            <a:spLocks noGrp="1"/>
          </p:cNvSpPr>
          <p:nvPr>
            <p:ph type="ctrTitle" hasCustomPrompt="1"/>
          </p:nvPr>
        </p:nvSpPr>
        <p:spPr>
          <a:xfrm>
            <a:off x="1090614" y="4114800"/>
            <a:ext cx="10348911" cy="1022350"/>
          </a:xfrm>
        </p:spPr>
        <p:txBody>
          <a:bodyPr/>
          <a:lstStyle>
            <a:lvl1pPr>
              <a:defRPr b="0">
                <a:solidFill>
                  <a:schemeClr val="tx1"/>
                </a:solidFill>
              </a:defRPr>
            </a:lvl1pPr>
          </a:lstStyle>
          <a:p>
            <a:r>
              <a:rPr lang="en-US" dirty="0" smtClean="0"/>
              <a:t>Presentation Title Goes Here</a:t>
            </a:r>
            <a:endParaRPr lang="en-US" dirty="0"/>
          </a:p>
        </p:txBody>
      </p:sp>
      <p:grpSp>
        <p:nvGrpSpPr>
          <p:cNvPr id="52" name="Group 7"/>
          <p:cNvGrpSpPr>
            <a:grpSpLocks/>
          </p:cNvGrpSpPr>
          <p:nvPr userDrawn="1"/>
        </p:nvGrpSpPr>
        <p:grpSpPr bwMode="auto">
          <a:xfrm>
            <a:off x="1055635" y="528479"/>
            <a:ext cx="1447800" cy="769937"/>
            <a:chOff x="3272" y="1316"/>
            <a:chExt cx="1889" cy="1002"/>
          </a:xfrm>
        </p:grpSpPr>
        <p:sp>
          <p:nvSpPr>
            <p:cNvPr id="53" name="AutoShape 8"/>
            <p:cNvSpPr>
              <a:spLocks noChangeAspect="1" noChangeArrowheads="1" noTextEdit="1"/>
            </p:cNvSpPr>
            <p:nvPr/>
          </p:nvSpPr>
          <p:spPr bwMode="auto">
            <a:xfrm>
              <a:off x="3272" y="1316"/>
              <a:ext cx="1889" cy="1002"/>
            </a:xfrm>
            <a:prstGeom prst="rect">
              <a:avLst/>
            </a:prstGeom>
            <a:noFill/>
            <a:ln w="9525">
              <a:noFill/>
              <a:miter lim="800000"/>
              <a:headEnd/>
              <a:tailEnd/>
            </a:ln>
          </p:spPr>
          <p:txBody>
            <a:bodyPr/>
            <a:lstStyle/>
            <a:p>
              <a:endParaRPr lang="en-US"/>
            </a:p>
          </p:txBody>
        </p:sp>
        <p:sp>
          <p:nvSpPr>
            <p:cNvPr id="54" name="Rectangle 53"/>
            <p:cNvSpPr>
              <a:spLocks noChangeArrowheads="1"/>
            </p:cNvSpPr>
            <p:nvPr/>
          </p:nvSpPr>
          <p:spPr bwMode="auto">
            <a:xfrm>
              <a:off x="3803" y="1980"/>
              <a:ext cx="86" cy="325"/>
            </a:xfrm>
            <a:prstGeom prst="rect">
              <a:avLst/>
            </a:prstGeom>
            <a:solidFill>
              <a:srgbClr val="B21A1A"/>
            </a:solidFill>
            <a:ln w="9525">
              <a:noFill/>
              <a:miter lim="800000"/>
              <a:headEnd/>
              <a:tailEnd/>
            </a:ln>
          </p:spPr>
          <p:txBody>
            <a:bodyPr/>
            <a:lstStyle/>
            <a:p>
              <a:endParaRPr lang="en-US"/>
            </a:p>
          </p:txBody>
        </p:sp>
        <p:sp>
          <p:nvSpPr>
            <p:cNvPr id="55" name="Freeform 54"/>
            <p:cNvSpPr>
              <a:spLocks/>
            </p:cNvSpPr>
            <p:nvPr/>
          </p:nvSpPr>
          <p:spPr bwMode="auto">
            <a:xfrm>
              <a:off x="4304" y="1971"/>
              <a:ext cx="249" cy="343"/>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w="9525">
              <a:noFill/>
              <a:round/>
              <a:headEnd/>
              <a:tailEnd/>
            </a:ln>
          </p:spPr>
          <p:txBody>
            <a:bodyPr/>
            <a:lstStyle/>
            <a:p>
              <a:endParaRPr lang="en-US"/>
            </a:p>
          </p:txBody>
        </p:sp>
        <p:sp>
          <p:nvSpPr>
            <p:cNvPr id="56" name="Freeform 55"/>
            <p:cNvSpPr>
              <a:spLocks/>
            </p:cNvSpPr>
            <p:nvPr/>
          </p:nvSpPr>
          <p:spPr bwMode="auto">
            <a:xfrm>
              <a:off x="3443" y="1971"/>
              <a:ext cx="249" cy="343"/>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w="9525">
              <a:noFill/>
              <a:round/>
              <a:headEnd/>
              <a:tailEnd/>
            </a:ln>
          </p:spPr>
          <p:txBody>
            <a:bodyPr/>
            <a:lstStyle/>
            <a:p>
              <a:endParaRPr lang="en-US"/>
            </a:p>
          </p:txBody>
        </p:sp>
        <p:sp>
          <p:nvSpPr>
            <p:cNvPr id="57" name="Freeform 56"/>
            <p:cNvSpPr>
              <a:spLocks noEditPoints="1"/>
            </p:cNvSpPr>
            <p:nvPr/>
          </p:nvSpPr>
          <p:spPr bwMode="auto">
            <a:xfrm>
              <a:off x="4643" y="1971"/>
              <a:ext cx="342" cy="343"/>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w="9525">
              <a:noFill/>
              <a:round/>
              <a:headEnd/>
              <a:tailEnd/>
            </a:ln>
          </p:spPr>
          <p:txBody>
            <a:bodyPr/>
            <a:lstStyle/>
            <a:p>
              <a:endParaRPr lang="en-US"/>
            </a:p>
          </p:txBody>
        </p:sp>
        <p:sp>
          <p:nvSpPr>
            <p:cNvPr id="58" name="Freeform 57"/>
            <p:cNvSpPr>
              <a:spLocks/>
            </p:cNvSpPr>
            <p:nvPr/>
          </p:nvSpPr>
          <p:spPr bwMode="auto">
            <a:xfrm>
              <a:off x="4000" y="1971"/>
              <a:ext cx="223" cy="343"/>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w="9525">
              <a:noFill/>
              <a:round/>
              <a:headEnd/>
              <a:tailEnd/>
            </a:ln>
          </p:spPr>
          <p:txBody>
            <a:bodyPr/>
            <a:lstStyle/>
            <a:p>
              <a:endParaRPr lang="en-US"/>
            </a:p>
          </p:txBody>
        </p:sp>
        <p:sp>
          <p:nvSpPr>
            <p:cNvPr id="59" name="Freeform 58"/>
            <p:cNvSpPr>
              <a:spLocks/>
            </p:cNvSpPr>
            <p:nvPr/>
          </p:nvSpPr>
          <p:spPr bwMode="auto">
            <a:xfrm>
              <a:off x="3272" y="1586"/>
              <a:ext cx="81" cy="167"/>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sp>
          <p:nvSpPr>
            <p:cNvPr id="60" name="Freeform 59"/>
            <p:cNvSpPr>
              <a:spLocks/>
            </p:cNvSpPr>
            <p:nvPr/>
          </p:nvSpPr>
          <p:spPr bwMode="auto">
            <a:xfrm>
              <a:off x="349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w="9525">
              <a:noFill/>
              <a:round/>
              <a:headEnd/>
              <a:tailEnd/>
            </a:ln>
          </p:spPr>
          <p:txBody>
            <a:bodyPr/>
            <a:lstStyle/>
            <a:p>
              <a:endParaRPr lang="en-US"/>
            </a:p>
          </p:txBody>
        </p:sp>
        <p:sp>
          <p:nvSpPr>
            <p:cNvPr id="61" name="Freeform 60"/>
            <p:cNvSpPr>
              <a:spLocks/>
            </p:cNvSpPr>
            <p:nvPr/>
          </p:nvSpPr>
          <p:spPr bwMode="auto">
            <a:xfrm>
              <a:off x="3722" y="1320"/>
              <a:ext cx="81" cy="514"/>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62" name="Freeform 61"/>
            <p:cNvSpPr>
              <a:spLocks/>
            </p:cNvSpPr>
            <p:nvPr/>
          </p:nvSpPr>
          <p:spPr bwMode="auto">
            <a:xfrm>
              <a:off x="394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63" name="Freeform 62"/>
            <p:cNvSpPr>
              <a:spLocks/>
            </p:cNvSpPr>
            <p:nvPr/>
          </p:nvSpPr>
          <p:spPr bwMode="auto">
            <a:xfrm>
              <a:off x="4171" y="1586"/>
              <a:ext cx="86" cy="167"/>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w="9525">
              <a:noFill/>
              <a:round/>
              <a:headEnd/>
              <a:tailEnd/>
            </a:ln>
          </p:spPr>
          <p:txBody>
            <a:bodyPr/>
            <a:lstStyle/>
            <a:p>
              <a:endParaRPr lang="en-US"/>
            </a:p>
          </p:txBody>
        </p:sp>
        <p:sp>
          <p:nvSpPr>
            <p:cNvPr id="64" name="Freeform 63"/>
            <p:cNvSpPr>
              <a:spLocks/>
            </p:cNvSpPr>
            <p:nvPr/>
          </p:nvSpPr>
          <p:spPr bwMode="auto">
            <a:xfrm>
              <a:off x="439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65" name="Freeform 64"/>
            <p:cNvSpPr>
              <a:spLocks/>
            </p:cNvSpPr>
            <p:nvPr/>
          </p:nvSpPr>
          <p:spPr bwMode="auto">
            <a:xfrm>
              <a:off x="4625" y="1320"/>
              <a:ext cx="82" cy="514"/>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66" name="Freeform 65"/>
            <p:cNvSpPr>
              <a:spLocks/>
            </p:cNvSpPr>
            <p:nvPr/>
          </p:nvSpPr>
          <p:spPr bwMode="auto">
            <a:xfrm>
              <a:off x="484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67" name="Freeform 66"/>
            <p:cNvSpPr>
              <a:spLocks/>
            </p:cNvSpPr>
            <p:nvPr/>
          </p:nvSpPr>
          <p:spPr bwMode="auto">
            <a:xfrm>
              <a:off x="5075" y="1586"/>
              <a:ext cx="82" cy="167"/>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gr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Right Half Photo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2444" y="304800"/>
            <a:ext cx="10357081"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1082444" y="1600201"/>
            <a:ext cx="4026004" cy="4525963"/>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0" hasCustomPrompt="1"/>
          </p:nvPr>
        </p:nvSpPr>
        <p:spPr>
          <a:xfrm>
            <a:off x="1082445" y="1186542"/>
            <a:ext cx="4026004" cy="381000"/>
          </a:xfrm>
        </p:spPr>
        <p:txBody>
          <a:bodyPr anchor="ctr" anchorCtr="0">
            <a:noAutofit/>
          </a:bodyPr>
          <a:lstStyle>
            <a:lvl1pPr>
              <a:buFontTx/>
              <a:buNone/>
              <a:defRPr sz="2400"/>
            </a:lvl1pPr>
            <a:lvl2pPr>
              <a:defRPr sz="2400"/>
            </a:lvl2pPr>
            <a:lvl3pPr>
              <a:defRPr sz="2400"/>
            </a:lvl3pPr>
            <a:lvl4pPr>
              <a:defRPr sz="2400"/>
            </a:lvl4pPr>
            <a:lvl5pPr>
              <a:defRPr sz="2400"/>
            </a:lvl5pPr>
          </a:lstStyle>
          <a:p>
            <a:pPr lvl="0"/>
            <a:r>
              <a:rPr lang="en-US" dirty="0" smtClean="0"/>
              <a:t>Subtitle Goes Here</a:t>
            </a:r>
            <a:endParaRPr lang="en-US" dirty="0"/>
          </a:p>
        </p:txBody>
      </p:sp>
      <p:sp>
        <p:nvSpPr>
          <p:cNvPr id="44" name="Picture Placeholder 43"/>
          <p:cNvSpPr>
            <a:spLocks noGrp="1"/>
          </p:cNvSpPr>
          <p:nvPr>
            <p:ph type="pic" sz="quarter" idx="11" hasCustomPrompt="1"/>
          </p:nvPr>
        </p:nvSpPr>
        <p:spPr>
          <a:xfrm>
            <a:off x="6094412" y="1143000"/>
            <a:ext cx="6094413" cy="5715000"/>
          </a:xfrm>
        </p:spPr>
        <p:txBody>
          <a:bodyPr anchor="ctr" anchorCtr="1"/>
          <a:lstStyle>
            <a:lvl1pPr>
              <a:buNone/>
              <a:defRPr/>
            </a:lvl1pPr>
          </a:lstStyle>
          <a:p>
            <a:r>
              <a:rPr lang="en-US" dirty="0" smtClean="0"/>
              <a:t>Photo Goes Here</a:t>
            </a:r>
            <a:endParaRPr lang="en-US" dirty="0"/>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Quote Option 1">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43000"/>
            <a:ext cx="12188825" cy="4762500"/>
          </a:xfrm>
          <a:prstGeom prst="rect">
            <a:avLst/>
          </a:prstGeom>
          <a:gradFill rotWithShape="1">
            <a:gsLst>
              <a:gs pos="0">
                <a:srgbClr val="0183B7"/>
              </a:gs>
              <a:gs pos="100000">
                <a:srgbClr val="003D55"/>
              </a:gs>
            </a:gsLst>
            <a:lin ang="0" scaled="1"/>
          </a:gradFill>
          <a:ln w="9525" algn="ctr">
            <a:noFill/>
            <a:miter lim="800000"/>
            <a:headEnd/>
            <a:tailEnd/>
          </a:ln>
          <a:effectLst/>
        </p:spPr>
        <p:txBody>
          <a:bodyPr wrap="none" lIns="73025" tIns="36512" rIns="73025" bIns="36512" anchor="ctr"/>
          <a:lstStyle/>
          <a:p>
            <a:endParaRPr lang="en-US"/>
          </a:p>
        </p:txBody>
      </p:sp>
      <p:sp>
        <p:nvSpPr>
          <p:cNvPr id="13" name="Rectangle 12"/>
          <p:cNvSpPr/>
          <p:nvPr/>
        </p:nvSpPr>
        <p:spPr>
          <a:xfrm>
            <a:off x="7128973" y="1146175"/>
            <a:ext cx="5056632" cy="47640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43"/>
          <p:cNvSpPr>
            <a:spLocks noGrp="1"/>
          </p:cNvSpPr>
          <p:nvPr>
            <p:ph type="pic" sz="quarter" idx="12" hasCustomPrompt="1"/>
          </p:nvPr>
        </p:nvSpPr>
        <p:spPr>
          <a:xfrm>
            <a:off x="7128973" y="1140968"/>
            <a:ext cx="5059852" cy="4764024"/>
          </a:xfrm>
          <a:solidFill>
            <a:schemeClr val="bg2">
              <a:lumMod val="65000"/>
            </a:schemeClr>
          </a:solidFill>
          <a:ln w="19050">
            <a:no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42" name="Text Placeholder 41"/>
          <p:cNvSpPr>
            <a:spLocks noGrp="1"/>
          </p:cNvSpPr>
          <p:nvPr>
            <p:ph type="body" sz="quarter" idx="10" hasCustomPrompt="1"/>
          </p:nvPr>
        </p:nvSpPr>
        <p:spPr bwMode="white">
          <a:xfrm>
            <a:off x="962929" y="2000250"/>
            <a:ext cx="5152121" cy="2486025"/>
          </a:xfrm>
        </p:spPr>
        <p:txBody>
          <a:bodyPr>
            <a:noAutofit/>
          </a:bodyPr>
          <a:lstStyle>
            <a:lvl1pPr marL="114300" indent="-118872" algn="l" defTabSz="814388" eaLnBrk="1" hangingPunct="1">
              <a:lnSpc>
                <a:spcPct val="95000"/>
              </a:lnSpc>
              <a:buNone/>
              <a:defRPr sz="2200">
                <a:solidFill>
                  <a:schemeClr val="bg1"/>
                </a:solidFill>
              </a:defRPr>
            </a:lvl1pPr>
          </a:lstStyle>
          <a:p>
            <a:pPr lvl="0"/>
            <a:r>
              <a:rPr lang="en-US" dirty="0" smtClean="0"/>
              <a:t>“Quote slide option one has text that is left aligned, set in Arial Regular with a point size of 22 points. The maximum quote length should not be more than seven lines of text per quote.”</a:t>
            </a:r>
          </a:p>
        </p:txBody>
      </p:sp>
      <p:sp>
        <p:nvSpPr>
          <p:cNvPr id="9" name="Rectangle 10"/>
          <p:cNvSpPr>
            <a:spLocks noChangeArrowheads="1"/>
          </p:cNvSpPr>
          <p:nvPr/>
        </p:nvSpPr>
        <p:spPr bwMode="white">
          <a:xfrm>
            <a:off x="0" y="4953000"/>
            <a:ext cx="12188825" cy="1072662"/>
          </a:xfrm>
          <a:prstGeom prst="rect">
            <a:avLst/>
          </a:prstGeom>
          <a:solidFill>
            <a:schemeClr val="bg1">
              <a:alpha val="30000"/>
            </a:schemeClr>
          </a:solidFill>
          <a:ln w="9525" algn="ctr">
            <a:noFill/>
            <a:miter lim="800000"/>
            <a:headEnd/>
            <a:tailEnd/>
          </a:ln>
        </p:spPr>
        <p:txBody>
          <a:bodyPr wrap="none" lIns="73025" tIns="36512" rIns="73025" bIns="36512" anchor="ctr"/>
          <a:lstStyle/>
          <a:p>
            <a:endParaRPr lang="en-US">
              <a:solidFill>
                <a:srgbClr val="FFFFFF"/>
              </a:solidFill>
            </a:endParaRPr>
          </a:p>
        </p:txBody>
      </p:sp>
      <p:sp>
        <p:nvSpPr>
          <p:cNvPr id="10" name="Rectangle 10"/>
          <p:cNvSpPr>
            <a:spLocks noChangeArrowheads="1"/>
          </p:cNvSpPr>
          <p:nvPr userDrawn="1"/>
        </p:nvSpPr>
        <p:spPr bwMode="white">
          <a:xfrm>
            <a:off x="0" y="0"/>
            <a:ext cx="12188825" cy="1619250"/>
          </a:xfrm>
          <a:prstGeom prst="rect">
            <a:avLst/>
          </a:prstGeom>
          <a:solidFill>
            <a:schemeClr val="bg1">
              <a:alpha val="30000"/>
            </a:schemeClr>
          </a:solidFill>
          <a:ln w="9525" algn="ctr">
            <a:noFill/>
            <a:miter lim="800000"/>
            <a:headEnd/>
            <a:tailEnd/>
          </a:ln>
        </p:spPr>
        <p:txBody>
          <a:bodyPr wrap="none" lIns="73025" tIns="36512" rIns="73025" bIns="36512" anchor="ctr"/>
          <a:lstStyle/>
          <a:p>
            <a:endParaRPr lang="en-US">
              <a:solidFill>
                <a:srgbClr val="FFFFFF"/>
              </a:solidFill>
            </a:endParaRPr>
          </a:p>
        </p:txBody>
      </p:sp>
      <p:sp>
        <p:nvSpPr>
          <p:cNvPr id="44" name="Text Placeholder 43"/>
          <p:cNvSpPr>
            <a:spLocks noGrp="1"/>
          </p:cNvSpPr>
          <p:nvPr>
            <p:ph type="body" sz="quarter" idx="11" hasCustomPrompt="1"/>
          </p:nvPr>
        </p:nvSpPr>
        <p:spPr bwMode="white">
          <a:xfrm>
            <a:off x="1080021" y="5149175"/>
            <a:ext cx="5026584" cy="560153"/>
          </a:xfrm>
        </p:spPr>
        <p:txBody>
          <a:bodyPr wrap="square" anchor="ctr" anchorCtr="0">
            <a:spAutoFit/>
          </a:bodyPr>
          <a:lstStyle>
            <a:lvl1pPr marL="0" indent="0" algn="l" defTabSz="814388">
              <a:spcBef>
                <a:spcPct val="30000"/>
              </a:spcBef>
              <a:buClr>
                <a:schemeClr val="tx2"/>
              </a:buClr>
              <a:buSzPct val="100000"/>
              <a:buFont typeface="Wingdings" pitchFamily="2" charset="2"/>
              <a:buNone/>
              <a:defRPr sz="1600" b="1">
                <a:solidFill>
                  <a:schemeClr val="bg1"/>
                </a:solidFill>
              </a:defRPr>
            </a:lvl1pPr>
          </a:lstStyle>
          <a:p>
            <a:pPr lvl="0"/>
            <a:r>
              <a:rPr lang="en-US" dirty="0" smtClean="0"/>
              <a:t>Source Name</a:t>
            </a:r>
            <a:br>
              <a:rPr lang="en-US" dirty="0" smtClean="0"/>
            </a:br>
            <a:r>
              <a:rPr lang="en-US" dirty="0" smtClean="0"/>
              <a:t>Company XYZ</a:t>
            </a:r>
            <a:endParaRPr lang="en-US" dirty="0"/>
          </a:p>
        </p:txBody>
      </p:sp>
      <p:sp>
        <p:nvSpPr>
          <p:cNvPr id="15" name="Rectangle 4"/>
          <p:cNvSpPr>
            <a:spLocks noChangeArrowheads="1"/>
          </p:cNvSpPr>
          <p:nvPr userDrawn="1"/>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16"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17"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18"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Quote Option 2">
    <p:spTree>
      <p:nvGrpSpPr>
        <p:cNvPr id="1" name=""/>
        <p:cNvGrpSpPr/>
        <p:nvPr/>
      </p:nvGrpSpPr>
      <p:grpSpPr>
        <a:xfrm>
          <a:off x="0" y="0"/>
          <a:ext cx="0" cy="0"/>
          <a:chOff x="0" y="0"/>
          <a:chExt cx="0" cy="0"/>
        </a:xfrm>
      </p:grpSpPr>
      <p:sp>
        <p:nvSpPr>
          <p:cNvPr id="11" name="Rectangle 48"/>
          <p:cNvSpPr>
            <a:spLocks noChangeArrowheads="1"/>
          </p:cNvSpPr>
          <p:nvPr userDrawn="1"/>
        </p:nvSpPr>
        <p:spPr bwMode="hidden">
          <a:xfrm flipV="1">
            <a:off x="0" y="5910263"/>
            <a:ext cx="12188825" cy="581025"/>
          </a:xfrm>
          <a:prstGeom prst="rect">
            <a:avLst/>
          </a:prstGeom>
          <a:gradFill rotWithShape="1">
            <a:gsLst>
              <a:gs pos="0">
                <a:srgbClr val="0183B7">
                  <a:gamma/>
                  <a:tint val="0"/>
                  <a:invGamma/>
                  <a:alpha val="0"/>
                </a:srgbClr>
              </a:gs>
              <a:gs pos="100000">
                <a:srgbClr val="0183B7">
                  <a:alpha val="50000"/>
                </a:srgbClr>
              </a:gs>
            </a:gsLst>
            <a:lin ang="5400000" scaled="1"/>
          </a:gradFill>
          <a:ln w="9525" algn="ctr">
            <a:noFill/>
            <a:miter lim="800000"/>
            <a:headEnd/>
            <a:tailEnd/>
          </a:ln>
          <a:effectLst/>
        </p:spPr>
        <p:txBody>
          <a:bodyPr lIns="82124" tIns="41061" rIns="82124" bIns="41061" anchor="ctr"/>
          <a:lstStyle/>
          <a:p>
            <a:endParaRPr lang="en-US"/>
          </a:p>
        </p:txBody>
      </p:sp>
      <p:sp>
        <p:nvSpPr>
          <p:cNvPr id="19" name="Rectangle 46"/>
          <p:cNvSpPr>
            <a:spLocks noChangeArrowheads="1"/>
          </p:cNvSpPr>
          <p:nvPr userDrawn="1"/>
        </p:nvSpPr>
        <p:spPr bwMode="hidden">
          <a:xfrm>
            <a:off x="0" y="3419475"/>
            <a:ext cx="12188825" cy="581025"/>
          </a:xfrm>
          <a:prstGeom prst="rect">
            <a:avLst/>
          </a:prstGeom>
          <a:gradFill rotWithShape="1">
            <a:gsLst>
              <a:gs pos="0">
                <a:srgbClr val="0183B7">
                  <a:gamma/>
                  <a:tint val="0"/>
                  <a:invGamma/>
                  <a:alpha val="0"/>
                </a:srgbClr>
              </a:gs>
              <a:gs pos="100000">
                <a:srgbClr val="0183B7">
                  <a:alpha val="50000"/>
                </a:srgbClr>
              </a:gs>
            </a:gsLst>
            <a:lin ang="5400000" scaled="1"/>
          </a:gradFill>
          <a:ln w="9525" algn="ctr">
            <a:noFill/>
            <a:miter lim="800000"/>
            <a:headEnd/>
            <a:tailEnd/>
          </a:ln>
          <a:effectLst/>
        </p:spPr>
        <p:txBody>
          <a:bodyPr lIns="82124" tIns="41061" rIns="82124" bIns="41061" anchor="ctr"/>
          <a:lstStyle/>
          <a:p>
            <a:endParaRPr lang="en-US"/>
          </a:p>
        </p:txBody>
      </p:sp>
      <p:sp>
        <p:nvSpPr>
          <p:cNvPr id="14" name="Rectangle 13"/>
          <p:cNvSpPr/>
          <p:nvPr/>
        </p:nvSpPr>
        <p:spPr>
          <a:xfrm>
            <a:off x="0" y="4007105"/>
            <a:ext cx="12188825" cy="19201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Line 25"/>
          <p:cNvSpPr>
            <a:spLocks noChangeShapeType="1"/>
          </p:cNvSpPr>
          <p:nvPr/>
        </p:nvSpPr>
        <p:spPr bwMode="ltGray">
          <a:xfrm>
            <a:off x="4065058" y="4000500"/>
            <a:ext cx="0" cy="1917700"/>
          </a:xfrm>
          <a:prstGeom prst="line">
            <a:avLst/>
          </a:prstGeom>
          <a:noFill/>
          <a:ln w="19050">
            <a:solidFill>
              <a:schemeClr val="bg1"/>
            </a:solidFill>
            <a:round/>
            <a:headEnd/>
            <a:tailEnd/>
          </a:ln>
        </p:spPr>
        <p:txBody>
          <a:bodyPr lIns="82124" tIns="41061" rIns="82124" bIns="41061" anchor="ctr"/>
          <a:lstStyle/>
          <a:p>
            <a:endParaRPr lang="en-US"/>
          </a:p>
        </p:txBody>
      </p:sp>
      <p:sp>
        <p:nvSpPr>
          <p:cNvPr id="15" name="Picture Placeholder 43"/>
          <p:cNvSpPr>
            <a:spLocks noGrp="1"/>
          </p:cNvSpPr>
          <p:nvPr>
            <p:ph type="pic" sz="quarter" idx="14" hasCustomPrompt="1"/>
          </p:nvPr>
        </p:nvSpPr>
        <p:spPr bwMode="auto">
          <a:xfrm>
            <a:off x="-57151" y="4007104"/>
            <a:ext cx="4100513" cy="1911096"/>
          </a:xfrm>
          <a:solidFill>
            <a:schemeClr val="bg2">
              <a:lumMod val="50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16" name="Picture Placeholder 43"/>
          <p:cNvSpPr>
            <a:spLocks noGrp="1"/>
          </p:cNvSpPr>
          <p:nvPr>
            <p:ph type="pic" sz="quarter" idx="12" hasCustomPrompt="1"/>
          </p:nvPr>
        </p:nvSpPr>
        <p:spPr>
          <a:xfrm>
            <a:off x="4043363" y="4007104"/>
            <a:ext cx="8145462" cy="1911096"/>
          </a:xfrm>
          <a:solidFill>
            <a:schemeClr val="bg2">
              <a:lumMod val="65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42" name="Text Placeholder 41"/>
          <p:cNvSpPr>
            <a:spLocks noGrp="1"/>
          </p:cNvSpPr>
          <p:nvPr>
            <p:ph type="body" sz="quarter" idx="10" hasCustomPrompt="1"/>
          </p:nvPr>
        </p:nvSpPr>
        <p:spPr>
          <a:xfrm>
            <a:off x="977239" y="1038225"/>
            <a:ext cx="9818776" cy="1441451"/>
          </a:xfrm>
        </p:spPr>
        <p:txBody>
          <a:bodyPr>
            <a:noAutofit/>
          </a:bodyPr>
          <a:lstStyle>
            <a:lvl1pPr marL="114300" indent="-118872" algn="l" defTabSz="814388" eaLnBrk="1" hangingPunct="1">
              <a:lnSpc>
                <a:spcPct val="95000"/>
              </a:lnSpc>
              <a:buNone/>
              <a:defRPr sz="2200">
                <a:solidFill>
                  <a:srgbClr val="0183B7"/>
                </a:solidFill>
              </a:defRPr>
            </a:lvl1pPr>
          </a:lstStyle>
          <a:p>
            <a:pPr lvl="0"/>
            <a:r>
              <a:rPr lang="en-US" dirty="0" smtClean="0"/>
              <a:t>“Quote slide option two has text that is left aligned, set in Arial Regular with a point size of 22 points. The maximum quote length should not be more than four lines of text per quote.”</a:t>
            </a:r>
          </a:p>
        </p:txBody>
      </p:sp>
      <p:sp>
        <p:nvSpPr>
          <p:cNvPr id="44" name="Text Placeholder 43"/>
          <p:cNvSpPr>
            <a:spLocks noGrp="1"/>
          </p:cNvSpPr>
          <p:nvPr>
            <p:ph type="body" sz="quarter" idx="11" hasCustomPrompt="1"/>
          </p:nvPr>
        </p:nvSpPr>
        <p:spPr>
          <a:xfrm>
            <a:off x="1080831" y="2773965"/>
            <a:ext cx="9698156" cy="647700"/>
          </a:xfrm>
        </p:spPr>
        <p:txBody>
          <a:bodyPr anchor="ctr" anchorCtr="0">
            <a:normAutofit/>
          </a:bodyPr>
          <a:lstStyle>
            <a:lvl1pPr marL="0" indent="0" algn="l" defTabSz="814388">
              <a:spcBef>
                <a:spcPct val="30000"/>
              </a:spcBef>
              <a:buClr>
                <a:schemeClr val="tx2"/>
              </a:buClr>
              <a:buSzPct val="100000"/>
              <a:buFont typeface="Wingdings" pitchFamily="2" charset="2"/>
              <a:buNone/>
              <a:defRPr sz="1600" b="0">
                <a:solidFill>
                  <a:srgbClr val="0183B7"/>
                </a:solidFill>
              </a:defRPr>
            </a:lvl1pPr>
          </a:lstStyle>
          <a:p>
            <a:pPr lvl="0"/>
            <a:r>
              <a:rPr lang="en-US" dirty="0" smtClean="0"/>
              <a:t>Source Name</a:t>
            </a:r>
            <a:br>
              <a:rPr lang="en-US" dirty="0" smtClean="0"/>
            </a:br>
            <a:r>
              <a:rPr lang="en-US" dirty="0" smtClean="0"/>
              <a:t>Company XYZ</a:t>
            </a:r>
            <a:endParaRPr lang="en-US" dirty="0"/>
          </a:p>
        </p:txBody>
      </p:sp>
      <p:sp>
        <p:nvSpPr>
          <p:cNvPr id="18" name="Rectangle 4"/>
          <p:cNvSpPr>
            <a:spLocks noChangeArrowheads="1"/>
          </p:cNvSpPr>
          <p:nvPr userDrawn="1"/>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20"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25"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26"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Quote Option 3">
    <p:spTree>
      <p:nvGrpSpPr>
        <p:cNvPr id="1" name=""/>
        <p:cNvGrpSpPr/>
        <p:nvPr/>
      </p:nvGrpSpPr>
      <p:grpSpPr>
        <a:xfrm>
          <a:off x="0" y="0"/>
          <a:ext cx="0" cy="0"/>
          <a:chOff x="0" y="0"/>
          <a:chExt cx="0" cy="0"/>
        </a:xfrm>
      </p:grpSpPr>
      <p:sp>
        <p:nvSpPr>
          <p:cNvPr id="11" name="Rectangle 2"/>
          <p:cNvSpPr>
            <a:spLocks noChangeArrowheads="1"/>
          </p:cNvSpPr>
          <p:nvPr/>
        </p:nvSpPr>
        <p:spPr bwMode="white">
          <a:xfrm>
            <a:off x="0" y="0"/>
            <a:ext cx="12188825" cy="359923"/>
          </a:xfrm>
          <a:prstGeom prst="rect">
            <a:avLst/>
          </a:prstGeom>
          <a:solidFill>
            <a:schemeClr val="bg1"/>
          </a:solidFill>
          <a:ln w="9525" algn="ctr">
            <a:noFill/>
            <a:miter lim="800000"/>
            <a:headEnd/>
            <a:tailEnd/>
          </a:ln>
          <a:effectLst/>
        </p:spPr>
        <p:txBody>
          <a:bodyPr wrap="square" lIns="82124" tIns="41061" rIns="82124" bIns="41061" anchor="ctr">
            <a:spAutoFit/>
          </a:bodyPr>
          <a:lstStyle/>
          <a:p>
            <a:endParaRPr lang="en-US"/>
          </a:p>
        </p:txBody>
      </p:sp>
      <p:sp>
        <p:nvSpPr>
          <p:cNvPr id="12" name="Rectangle 3"/>
          <p:cNvSpPr>
            <a:spLocks noChangeArrowheads="1"/>
          </p:cNvSpPr>
          <p:nvPr/>
        </p:nvSpPr>
        <p:spPr bwMode="auto">
          <a:xfrm>
            <a:off x="1" y="2092325"/>
            <a:ext cx="737677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42" name="Text Placeholder 41"/>
          <p:cNvSpPr>
            <a:spLocks noGrp="1"/>
          </p:cNvSpPr>
          <p:nvPr>
            <p:ph type="body" sz="quarter" idx="10" hasCustomPrompt="1"/>
          </p:nvPr>
        </p:nvSpPr>
        <p:spPr bwMode="white">
          <a:xfrm>
            <a:off x="982985" y="2487614"/>
            <a:ext cx="5132065" cy="1512887"/>
          </a:xfrm>
        </p:spPr>
        <p:txBody>
          <a:bodyPr>
            <a:noAutofit/>
          </a:bodyPr>
          <a:lstStyle>
            <a:lvl1pPr marL="114300" indent="-118872" algn="l" defTabSz="814388" eaLnBrk="1" hangingPunct="1">
              <a:lnSpc>
                <a:spcPct val="95000"/>
              </a:lnSpc>
              <a:buNone/>
              <a:defRPr sz="1800">
                <a:solidFill>
                  <a:schemeClr val="bg1"/>
                </a:solidFill>
              </a:defRPr>
            </a:lvl1pPr>
          </a:lstStyle>
          <a:p>
            <a:pPr lvl="0"/>
            <a:r>
              <a:rPr lang="en-US" dirty="0" smtClean="0"/>
              <a:t>“Quote slide option three has text that is left aligned, set in Arial Regular with a point size of 18 points. Use no more than five lines of text per quote.”</a:t>
            </a:r>
          </a:p>
        </p:txBody>
      </p:sp>
      <p:sp>
        <p:nvSpPr>
          <p:cNvPr id="44" name="Text Placeholder 43"/>
          <p:cNvSpPr>
            <a:spLocks noGrp="1"/>
          </p:cNvSpPr>
          <p:nvPr>
            <p:ph type="body" sz="quarter" idx="11" hasCustomPrompt="1"/>
          </p:nvPr>
        </p:nvSpPr>
        <p:spPr>
          <a:xfrm>
            <a:off x="1080831" y="4881563"/>
            <a:ext cx="5034219" cy="554266"/>
          </a:xfrm>
        </p:spPr>
        <p:txBody>
          <a:bodyPr anchor="ctr" anchorCtr="0">
            <a:normAutofit/>
          </a:bodyPr>
          <a:lstStyle>
            <a:lvl1pPr marL="0" indent="0" algn="l" defTabSz="814388">
              <a:spcBef>
                <a:spcPct val="30000"/>
              </a:spcBef>
              <a:buClr>
                <a:schemeClr val="tx2"/>
              </a:buClr>
              <a:buSzPct val="100000"/>
              <a:buFont typeface="Wingdings" pitchFamily="2" charset="2"/>
              <a:buNone/>
              <a:defRPr sz="1600" b="0">
                <a:solidFill>
                  <a:srgbClr val="0183B7"/>
                </a:solidFill>
              </a:defRPr>
            </a:lvl1pPr>
          </a:lstStyle>
          <a:p>
            <a:pPr lvl="0"/>
            <a:r>
              <a:rPr lang="en-US" dirty="0" smtClean="0"/>
              <a:t>Source Name</a:t>
            </a:r>
            <a:br>
              <a:rPr lang="en-US" dirty="0" smtClean="0"/>
            </a:br>
            <a:r>
              <a:rPr lang="en-US" dirty="0" smtClean="0"/>
              <a:t>Company XYZ</a:t>
            </a:r>
            <a:endParaRPr lang="en-US" dirty="0"/>
          </a:p>
        </p:txBody>
      </p:sp>
      <p:sp>
        <p:nvSpPr>
          <p:cNvPr id="14" name="Picture Placeholder 43"/>
          <p:cNvSpPr>
            <a:spLocks noGrp="1"/>
          </p:cNvSpPr>
          <p:nvPr>
            <p:ph type="pic" sz="quarter" idx="14" hasCustomPrompt="1"/>
          </p:nvPr>
        </p:nvSpPr>
        <p:spPr>
          <a:xfrm>
            <a:off x="7119938" y="4368800"/>
            <a:ext cx="5102352" cy="2489200"/>
          </a:xfrm>
          <a:solidFill>
            <a:schemeClr val="bg2">
              <a:lumMod val="50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18" name="Picture Placeholder 43"/>
          <p:cNvSpPr>
            <a:spLocks noGrp="1"/>
          </p:cNvSpPr>
          <p:nvPr>
            <p:ph type="pic" sz="quarter" idx="13" hasCustomPrompt="1"/>
          </p:nvPr>
        </p:nvSpPr>
        <p:spPr>
          <a:xfrm>
            <a:off x="7119938" y="-1"/>
            <a:ext cx="5102352" cy="2095501"/>
          </a:xfrm>
          <a:solidFill>
            <a:schemeClr val="bg2">
              <a:lumMod val="50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24" name="Picture Placeholder 43"/>
          <p:cNvSpPr>
            <a:spLocks noGrp="1"/>
          </p:cNvSpPr>
          <p:nvPr>
            <p:ph type="pic" sz="quarter" idx="12" hasCustomPrompt="1"/>
          </p:nvPr>
        </p:nvSpPr>
        <p:spPr>
          <a:xfrm>
            <a:off x="7119938" y="2095500"/>
            <a:ext cx="5102352" cy="2374900"/>
          </a:xfrm>
          <a:solidFill>
            <a:schemeClr val="bg2">
              <a:lumMod val="65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13" name="Rectangle 4"/>
          <p:cNvSpPr>
            <a:spLocks noChangeArrowheads="1"/>
          </p:cNvSpPr>
          <p:nvPr userDrawn="1"/>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15"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21"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22"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Quote Option 4">
    <p:spTree>
      <p:nvGrpSpPr>
        <p:cNvPr id="1" name=""/>
        <p:cNvGrpSpPr/>
        <p:nvPr/>
      </p:nvGrpSpPr>
      <p:grpSpPr>
        <a:xfrm>
          <a:off x="0" y="0"/>
          <a:ext cx="0" cy="0"/>
          <a:chOff x="0" y="0"/>
          <a:chExt cx="0" cy="0"/>
        </a:xfrm>
      </p:grpSpPr>
      <p:sp>
        <p:nvSpPr>
          <p:cNvPr id="19" name="Rectangle 3"/>
          <p:cNvSpPr>
            <a:spLocks noChangeArrowheads="1"/>
          </p:cNvSpPr>
          <p:nvPr/>
        </p:nvSpPr>
        <p:spPr bwMode="auto">
          <a:xfrm>
            <a:off x="0" y="2095500"/>
            <a:ext cx="12188825"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11" name="Rectangle 2"/>
          <p:cNvSpPr>
            <a:spLocks noChangeArrowheads="1"/>
          </p:cNvSpPr>
          <p:nvPr/>
        </p:nvSpPr>
        <p:spPr bwMode="white">
          <a:xfrm>
            <a:off x="0" y="0"/>
            <a:ext cx="12188825" cy="359923"/>
          </a:xfrm>
          <a:prstGeom prst="rect">
            <a:avLst/>
          </a:prstGeom>
          <a:solidFill>
            <a:schemeClr val="bg1"/>
          </a:solidFill>
          <a:ln w="9525" algn="ctr">
            <a:noFill/>
            <a:miter lim="800000"/>
            <a:headEnd/>
            <a:tailEnd/>
          </a:ln>
          <a:effectLst/>
        </p:spPr>
        <p:txBody>
          <a:bodyPr wrap="square" lIns="82124" tIns="41061" rIns="82124" bIns="41061" anchor="ctr">
            <a:noAutofit/>
          </a:bodyPr>
          <a:lstStyle/>
          <a:p>
            <a:endParaRPr lang="en-US"/>
          </a:p>
        </p:txBody>
      </p:sp>
      <p:sp>
        <p:nvSpPr>
          <p:cNvPr id="42" name="Text Placeholder 41"/>
          <p:cNvSpPr>
            <a:spLocks noGrp="1"/>
          </p:cNvSpPr>
          <p:nvPr>
            <p:ph type="body" sz="quarter" idx="10" hasCustomPrompt="1"/>
          </p:nvPr>
        </p:nvSpPr>
        <p:spPr bwMode="white">
          <a:xfrm>
            <a:off x="939264" y="2487614"/>
            <a:ext cx="10111983" cy="1512887"/>
          </a:xfrm>
        </p:spPr>
        <p:txBody>
          <a:bodyPr>
            <a:noAutofit/>
          </a:bodyPr>
          <a:lstStyle>
            <a:lvl1pPr marL="114300" indent="-118872" algn="l" defTabSz="814388" eaLnBrk="1" hangingPunct="1">
              <a:lnSpc>
                <a:spcPct val="95000"/>
              </a:lnSpc>
              <a:buNone/>
              <a:defRPr sz="2400" baseline="0">
                <a:solidFill>
                  <a:schemeClr val="bg1"/>
                </a:solidFill>
              </a:defRPr>
            </a:lvl1pPr>
          </a:lstStyle>
          <a:p>
            <a:pPr lvl="0"/>
            <a:r>
              <a:rPr lang="en-US" dirty="0" smtClean="0"/>
              <a:t>“Quote slide option four has text that is left aligned, set in Arial Regular with a point size of 24 points. </a:t>
            </a:r>
            <a:r>
              <a:rPr lang="en-US" dirty="0" smtClean="0">
                <a:solidFill>
                  <a:srgbClr val="FFFFFF"/>
                </a:solidFill>
              </a:rPr>
              <a:t>The maximum quote length should not be more than four lines of text per quote</a:t>
            </a:r>
            <a:r>
              <a:rPr lang="en-US" dirty="0" smtClean="0"/>
              <a:t>.”</a:t>
            </a:r>
          </a:p>
        </p:txBody>
      </p:sp>
      <p:sp>
        <p:nvSpPr>
          <p:cNvPr id="44" name="Text Placeholder 43"/>
          <p:cNvSpPr>
            <a:spLocks noGrp="1"/>
          </p:cNvSpPr>
          <p:nvPr>
            <p:ph type="body" sz="quarter" idx="11" hasCustomPrompt="1"/>
          </p:nvPr>
        </p:nvSpPr>
        <p:spPr>
          <a:xfrm>
            <a:off x="1080830" y="4881563"/>
            <a:ext cx="9946032" cy="554266"/>
          </a:xfrm>
        </p:spPr>
        <p:txBody>
          <a:bodyPr anchor="ctr" anchorCtr="0">
            <a:normAutofit/>
          </a:bodyPr>
          <a:lstStyle>
            <a:lvl1pPr marL="0" indent="0" algn="l" defTabSz="814388">
              <a:spcBef>
                <a:spcPct val="30000"/>
              </a:spcBef>
              <a:buClr>
                <a:schemeClr val="tx2"/>
              </a:buClr>
              <a:buSzPct val="100000"/>
              <a:buFont typeface="Wingdings" pitchFamily="2" charset="2"/>
              <a:buNone/>
              <a:defRPr sz="1600" b="0">
                <a:solidFill>
                  <a:srgbClr val="0183B7"/>
                </a:solidFill>
              </a:defRPr>
            </a:lvl1pPr>
          </a:lstStyle>
          <a:p>
            <a:pPr lvl="0"/>
            <a:r>
              <a:rPr lang="en-US" dirty="0" smtClean="0"/>
              <a:t>Source Name</a:t>
            </a:r>
            <a:br>
              <a:rPr lang="en-US" dirty="0" smtClean="0"/>
            </a:br>
            <a:r>
              <a:rPr lang="en-US" dirty="0" smtClean="0"/>
              <a:t>Company XYZ</a:t>
            </a:r>
            <a:endParaRPr lang="en-US" dirty="0"/>
          </a:p>
        </p:txBody>
      </p:sp>
      <p:sp>
        <p:nvSpPr>
          <p:cNvPr id="15" name="Rectangle 4"/>
          <p:cNvSpPr>
            <a:spLocks noChangeArrowheads="1"/>
          </p:cNvSpPr>
          <p:nvPr userDrawn="1"/>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16"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17"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18"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hart">
    <p:spTree>
      <p:nvGrpSpPr>
        <p:cNvPr id="1" name=""/>
        <p:cNvGrpSpPr/>
        <p:nvPr/>
      </p:nvGrpSpPr>
      <p:grpSpPr>
        <a:xfrm>
          <a:off x="0" y="0"/>
          <a:ext cx="0" cy="0"/>
          <a:chOff x="0" y="0"/>
          <a:chExt cx="0" cy="0"/>
        </a:xfrm>
      </p:grpSpPr>
      <p:sp>
        <p:nvSpPr>
          <p:cNvPr id="39" name="Title 1"/>
          <p:cNvSpPr>
            <a:spLocks noGrp="1"/>
          </p:cNvSpPr>
          <p:nvPr>
            <p:ph type="title" hasCustomPrompt="1"/>
          </p:nvPr>
        </p:nvSpPr>
        <p:spPr>
          <a:xfrm>
            <a:off x="1082444" y="304800"/>
            <a:ext cx="9911883" cy="838200"/>
          </a:xfrm>
        </p:spPr>
        <p:txBody>
          <a:bodyPr/>
          <a:lstStyle>
            <a:lvl1pPr>
              <a:defRPr/>
            </a:lvl1pPr>
          </a:lstStyle>
          <a:p>
            <a:r>
              <a:rPr lang="en-US" dirty="0" smtClean="0"/>
              <a:t>Slide Title Goes Here</a:t>
            </a:r>
            <a:endParaRPr lang="en-US" dirty="0"/>
          </a:p>
        </p:txBody>
      </p:sp>
      <p:sp>
        <p:nvSpPr>
          <p:cNvPr id="36" name="Chart Placeholder 35"/>
          <p:cNvSpPr>
            <a:spLocks noGrp="1"/>
          </p:cNvSpPr>
          <p:nvPr>
            <p:ph type="chart" sz="quarter" idx="10"/>
          </p:nvPr>
        </p:nvSpPr>
        <p:spPr>
          <a:xfrm>
            <a:off x="625243" y="1625147"/>
            <a:ext cx="10369084" cy="3803196"/>
          </a:xfrm>
        </p:spPr>
        <p:txBody>
          <a:bodyPr anchor="ctr" anchorCtr="1"/>
          <a:lstStyle>
            <a:lvl1pPr>
              <a:buNone/>
              <a:defRPr/>
            </a:lvl1pPr>
          </a:lstStyle>
          <a:p>
            <a:r>
              <a:rPr lang="en-US" smtClean="0"/>
              <a:t>Click icon to add chart</a:t>
            </a:r>
            <a:endParaRPr lang="en-US"/>
          </a:p>
        </p:txBody>
      </p:sp>
      <p:sp>
        <p:nvSpPr>
          <p:cNvPr id="5" name="Text Placeholder 9"/>
          <p:cNvSpPr>
            <a:spLocks noGrp="1"/>
          </p:cNvSpPr>
          <p:nvPr>
            <p:ph type="body" sz="quarter" idx="11" hasCustomPrompt="1"/>
          </p:nvPr>
        </p:nvSpPr>
        <p:spPr>
          <a:xfrm>
            <a:off x="1082442" y="6372424"/>
            <a:ext cx="9945743" cy="307777"/>
          </a:xfrm>
        </p:spPr>
        <p:txBody>
          <a:bodyPr wrap="square" anchor="b" anchorCtr="0">
            <a:spAutoFit/>
          </a:bodyPr>
          <a:lstStyle>
            <a:lvl1pPr algn="l" defTabSz="804863">
              <a:lnSpc>
                <a:spcPct val="100000"/>
              </a:lnSpc>
              <a:spcBef>
                <a:spcPct val="50000"/>
              </a:spcBef>
              <a:buNone/>
              <a:defRPr sz="1400"/>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14 Points</a:t>
            </a:r>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Table">
    <p:spTree>
      <p:nvGrpSpPr>
        <p:cNvPr id="1" name=""/>
        <p:cNvGrpSpPr/>
        <p:nvPr/>
      </p:nvGrpSpPr>
      <p:grpSpPr>
        <a:xfrm>
          <a:off x="0" y="0"/>
          <a:ext cx="0" cy="0"/>
          <a:chOff x="0" y="0"/>
          <a:chExt cx="0" cy="0"/>
        </a:xfrm>
      </p:grpSpPr>
      <p:sp>
        <p:nvSpPr>
          <p:cNvPr id="6" name="Table Placeholder 5"/>
          <p:cNvSpPr>
            <a:spLocks noGrp="1"/>
          </p:cNvSpPr>
          <p:nvPr>
            <p:ph type="tbl" sz="quarter" idx="11"/>
          </p:nvPr>
        </p:nvSpPr>
        <p:spPr>
          <a:xfrm>
            <a:off x="1082444" y="1625374"/>
            <a:ext cx="10118956" cy="4281941"/>
          </a:xfrm>
        </p:spPr>
        <p:txBody>
          <a:bodyPr anchor="ctr" anchorCtr="1"/>
          <a:lstStyle>
            <a:lvl1pPr>
              <a:buNone/>
              <a:defRPr/>
            </a:lvl1pPr>
          </a:lstStyle>
          <a:p>
            <a:r>
              <a:rPr lang="en-US" smtClean="0"/>
              <a:t>Click icon to add table</a:t>
            </a:r>
            <a:endParaRPr lang="en-US"/>
          </a:p>
        </p:txBody>
      </p:sp>
      <p:sp>
        <p:nvSpPr>
          <p:cNvPr id="39" name="Title 1"/>
          <p:cNvSpPr>
            <a:spLocks noGrp="1"/>
          </p:cNvSpPr>
          <p:nvPr>
            <p:ph type="title" hasCustomPrompt="1"/>
          </p:nvPr>
        </p:nvSpPr>
        <p:spPr>
          <a:xfrm>
            <a:off x="1082444" y="304800"/>
            <a:ext cx="9911883" cy="838200"/>
          </a:xfrm>
        </p:spPr>
        <p:txBody>
          <a:bodyPr/>
          <a:lstStyle>
            <a:lvl1pPr>
              <a:defRPr/>
            </a:lvl1pPr>
          </a:lstStyle>
          <a:p>
            <a:r>
              <a:rPr lang="en-US" dirty="0" smtClean="0"/>
              <a:t>Slide Title Goes Here</a:t>
            </a:r>
            <a:endParaRPr lang="en-US" dirty="0"/>
          </a:p>
        </p:txBody>
      </p:sp>
      <p:sp>
        <p:nvSpPr>
          <p:cNvPr id="5" name="Text Placeholder 9"/>
          <p:cNvSpPr>
            <a:spLocks noGrp="1"/>
          </p:cNvSpPr>
          <p:nvPr>
            <p:ph type="body" sz="quarter" idx="12" hasCustomPrompt="1"/>
          </p:nvPr>
        </p:nvSpPr>
        <p:spPr>
          <a:xfrm>
            <a:off x="1082442" y="6372424"/>
            <a:ext cx="9945743" cy="307777"/>
          </a:xfrm>
        </p:spPr>
        <p:txBody>
          <a:bodyPr wrap="square" anchor="b" anchorCtr="0">
            <a:spAutoFit/>
          </a:bodyPr>
          <a:lstStyle>
            <a:lvl1pPr algn="l" defTabSz="804863">
              <a:lnSpc>
                <a:spcPct val="100000"/>
              </a:lnSpc>
              <a:spcBef>
                <a:spcPct val="50000"/>
              </a:spcBef>
              <a:buNone/>
              <a:defRPr sz="1400"/>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14 Points</a:t>
            </a:r>
          </a:p>
        </p:txBody>
      </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Segue Option 1">
    <p:spTree>
      <p:nvGrpSpPr>
        <p:cNvPr id="1" name=""/>
        <p:cNvGrpSpPr/>
        <p:nvPr/>
      </p:nvGrpSpPr>
      <p:grpSpPr>
        <a:xfrm>
          <a:off x="0" y="0"/>
          <a:ext cx="0" cy="0"/>
          <a:chOff x="0" y="0"/>
          <a:chExt cx="0" cy="0"/>
        </a:xfrm>
      </p:grpSpPr>
      <p:sp>
        <p:nvSpPr>
          <p:cNvPr id="25" name="Rectangle 9"/>
          <p:cNvSpPr>
            <a:spLocks noChangeArrowheads="1"/>
          </p:cNvSpPr>
          <p:nvPr/>
        </p:nvSpPr>
        <p:spPr bwMode="auto">
          <a:xfrm>
            <a:off x="1" y="2095500"/>
            <a:ext cx="730059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29" name="Title 1"/>
          <p:cNvSpPr>
            <a:spLocks noGrp="1"/>
          </p:cNvSpPr>
          <p:nvPr>
            <p:ph type="ctrTitle" hasCustomPrompt="1"/>
          </p:nvPr>
        </p:nvSpPr>
        <p:spPr bwMode="white">
          <a:xfrm>
            <a:off x="1060940" y="2774950"/>
            <a:ext cx="5055823" cy="1022350"/>
          </a:xfrm>
        </p:spPr>
        <p:txBody>
          <a:bodyPr anchor="ctr" anchorCtr="0"/>
          <a:lstStyle>
            <a:lvl1pPr>
              <a:defRPr b="0">
                <a:solidFill>
                  <a:schemeClr val="bg2"/>
                </a:solidFill>
              </a:defRPr>
            </a:lvl1pPr>
          </a:lstStyle>
          <a:p>
            <a:r>
              <a:rPr lang="en-US" dirty="0" smtClean="0"/>
              <a:t>Segue Text Here</a:t>
            </a:r>
            <a:endParaRPr lang="en-US" dirty="0"/>
          </a:p>
        </p:txBody>
      </p:sp>
      <p:sp>
        <p:nvSpPr>
          <p:cNvPr id="8" name="Rectangle 7"/>
          <p:cNvSpPr/>
          <p:nvPr/>
        </p:nvSpPr>
        <p:spPr>
          <a:xfrm>
            <a:off x="7086473" y="0"/>
            <a:ext cx="5102352"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43"/>
          <p:cNvSpPr>
            <a:spLocks noGrp="1"/>
          </p:cNvSpPr>
          <p:nvPr>
            <p:ph type="pic" sz="quarter" idx="12" hasCustomPrompt="1"/>
          </p:nvPr>
        </p:nvSpPr>
        <p:spPr>
          <a:xfrm>
            <a:off x="7086473" y="0"/>
            <a:ext cx="5102352" cy="6858000"/>
          </a:xfrm>
          <a:solidFill>
            <a:schemeClr val="bg2">
              <a:lumMod val="75000"/>
              <a:alpha val="46000"/>
            </a:schemeClr>
          </a:solidFill>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10" name="Rectangle 4"/>
          <p:cNvSpPr>
            <a:spLocks noChangeArrowheads="1"/>
          </p:cNvSpPr>
          <p:nvPr userDrawn="1"/>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11"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12"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13"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Segue Option 2">
    <p:spTree>
      <p:nvGrpSpPr>
        <p:cNvPr id="1" name=""/>
        <p:cNvGrpSpPr/>
        <p:nvPr/>
      </p:nvGrpSpPr>
      <p:grpSpPr>
        <a:xfrm>
          <a:off x="0" y="0"/>
          <a:ext cx="0" cy="0"/>
          <a:chOff x="0" y="0"/>
          <a:chExt cx="0" cy="0"/>
        </a:xfrm>
      </p:grpSpPr>
      <p:sp>
        <p:nvSpPr>
          <p:cNvPr id="25" name="Rectangle 9"/>
          <p:cNvSpPr>
            <a:spLocks noChangeArrowheads="1"/>
          </p:cNvSpPr>
          <p:nvPr/>
        </p:nvSpPr>
        <p:spPr bwMode="auto">
          <a:xfrm>
            <a:off x="1" y="2095500"/>
            <a:ext cx="730059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11" name="Rectangle 10"/>
          <p:cNvSpPr/>
          <p:nvPr/>
        </p:nvSpPr>
        <p:spPr>
          <a:xfrm>
            <a:off x="7086473" y="0"/>
            <a:ext cx="5102352"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icture Placeholder 43"/>
          <p:cNvSpPr>
            <a:spLocks noGrp="1"/>
          </p:cNvSpPr>
          <p:nvPr>
            <p:ph type="pic" sz="quarter" idx="12" hasCustomPrompt="1"/>
          </p:nvPr>
        </p:nvSpPr>
        <p:spPr>
          <a:xfrm>
            <a:off x="7086473" y="0"/>
            <a:ext cx="5102352" cy="6858000"/>
          </a:xfrm>
          <a:solidFill>
            <a:schemeClr val="bg2">
              <a:lumMod val="75000"/>
              <a:alpha val="46000"/>
            </a:schemeClr>
          </a:solidFill>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3" name="Title 1"/>
          <p:cNvSpPr>
            <a:spLocks noGrp="1"/>
          </p:cNvSpPr>
          <p:nvPr>
            <p:ph type="ctrTitle" hasCustomPrompt="1"/>
          </p:nvPr>
        </p:nvSpPr>
        <p:spPr bwMode="white">
          <a:xfrm>
            <a:off x="1060940" y="2774950"/>
            <a:ext cx="5055823" cy="1022350"/>
          </a:xfrm>
        </p:spPr>
        <p:txBody>
          <a:bodyPr anchor="ctr" anchorCtr="0"/>
          <a:lstStyle>
            <a:lvl1pPr>
              <a:defRPr b="0">
                <a:solidFill>
                  <a:schemeClr val="bg2"/>
                </a:solidFill>
              </a:defRPr>
            </a:lvl1pPr>
          </a:lstStyle>
          <a:p>
            <a:r>
              <a:rPr lang="en-US" dirty="0" smtClean="0"/>
              <a:t>Segue Text Here</a:t>
            </a:r>
            <a:endParaRPr lang="en-US" dirty="0"/>
          </a:p>
        </p:txBody>
      </p:sp>
      <p:sp>
        <p:nvSpPr>
          <p:cNvPr id="30" name="Rectangle 10"/>
          <p:cNvSpPr>
            <a:spLocks noChangeArrowheads="1"/>
          </p:cNvSpPr>
          <p:nvPr/>
        </p:nvSpPr>
        <p:spPr bwMode="white">
          <a:xfrm>
            <a:off x="0" y="4492625"/>
            <a:ext cx="12188825" cy="2403475"/>
          </a:xfrm>
          <a:prstGeom prst="rect">
            <a:avLst/>
          </a:prstGeom>
          <a:solidFill>
            <a:schemeClr val="bg1">
              <a:alpha val="30000"/>
            </a:schemeClr>
          </a:solidFill>
          <a:ln w="9525" algn="ctr">
            <a:noFill/>
            <a:miter lim="800000"/>
            <a:headEnd/>
            <a:tailEnd/>
          </a:ln>
        </p:spPr>
        <p:txBody>
          <a:bodyPr wrap="none" lIns="73025" tIns="36512" rIns="73025" bIns="36512" anchor="ctr"/>
          <a:lstStyle/>
          <a:p>
            <a:endParaRPr lang="en-US">
              <a:solidFill>
                <a:srgbClr val="FFFFFF"/>
              </a:solidFill>
            </a:endParaRPr>
          </a:p>
        </p:txBody>
      </p:sp>
      <p:sp>
        <p:nvSpPr>
          <p:cNvPr id="13" name="Rectangle 10"/>
          <p:cNvSpPr>
            <a:spLocks noChangeArrowheads="1"/>
          </p:cNvSpPr>
          <p:nvPr userDrawn="1"/>
        </p:nvSpPr>
        <p:spPr bwMode="white">
          <a:xfrm>
            <a:off x="0" y="0"/>
            <a:ext cx="12188825" cy="2095500"/>
          </a:xfrm>
          <a:prstGeom prst="rect">
            <a:avLst/>
          </a:prstGeom>
          <a:solidFill>
            <a:schemeClr val="bg1">
              <a:alpha val="30000"/>
            </a:schemeClr>
          </a:solidFill>
          <a:ln w="9525" algn="ctr">
            <a:noFill/>
            <a:miter lim="800000"/>
            <a:headEnd/>
            <a:tailEnd/>
          </a:ln>
        </p:spPr>
        <p:txBody>
          <a:bodyPr wrap="none" lIns="73025" tIns="36512" rIns="73025" bIns="36512" anchor="ctr"/>
          <a:lstStyle/>
          <a:p>
            <a:endParaRPr lang="en-US">
              <a:solidFill>
                <a:srgbClr val="FFFFFF"/>
              </a:solidFill>
            </a:endParaRPr>
          </a:p>
        </p:txBody>
      </p:sp>
      <p:sp>
        <p:nvSpPr>
          <p:cNvPr id="14" name="Rectangle 4"/>
          <p:cNvSpPr>
            <a:spLocks noChangeArrowheads="1"/>
          </p:cNvSpPr>
          <p:nvPr userDrawn="1"/>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15"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20"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21"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Segue Option 3">
    <p:spTree>
      <p:nvGrpSpPr>
        <p:cNvPr id="1" name=""/>
        <p:cNvGrpSpPr/>
        <p:nvPr/>
      </p:nvGrpSpPr>
      <p:grpSpPr>
        <a:xfrm>
          <a:off x="0" y="0"/>
          <a:ext cx="0" cy="0"/>
          <a:chOff x="0" y="0"/>
          <a:chExt cx="0" cy="0"/>
        </a:xfrm>
      </p:grpSpPr>
      <p:sp>
        <p:nvSpPr>
          <p:cNvPr id="25" name="Rectangle 9"/>
          <p:cNvSpPr>
            <a:spLocks noChangeArrowheads="1"/>
          </p:cNvSpPr>
          <p:nvPr/>
        </p:nvSpPr>
        <p:spPr bwMode="auto">
          <a:xfrm>
            <a:off x="1" y="2095500"/>
            <a:ext cx="730059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2" name="Title 1"/>
          <p:cNvSpPr>
            <a:spLocks noGrp="1"/>
          </p:cNvSpPr>
          <p:nvPr>
            <p:ph type="ctrTitle" hasCustomPrompt="1"/>
          </p:nvPr>
        </p:nvSpPr>
        <p:spPr bwMode="white">
          <a:xfrm>
            <a:off x="1060940" y="2774950"/>
            <a:ext cx="5055823" cy="1022350"/>
          </a:xfrm>
        </p:spPr>
        <p:txBody>
          <a:bodyPr anchor="ctr" anchorCtr="0"/>
          <a:lstStyle>
            <a:lvl1pPr>
              <a:defRPr b="0">
                <a:solidFill>
                  <a:schemeClr val="bg2"/>
                </a:solidFill>
              </a:defRPr>
            </a:lvl1pPr>
          </a:lstStyle>
          <a:p>
            <a:r>
              <a:rPr lang="en-US" dirty="0" smtClean="0"/>
              <a:t>Segue Text Here</a:t>
            </a:r>
            <a:endParaRPr lang="en-US" dirty="0"/>
          </a:p>
        </p:txBody>
      </p:sp>
      <p:sp>
        <p:nvSpPr>
          <p:cNvPr id="15" name="Picture Placeholder 43"/>
          <p:cNvSpPr>
            <a:spLocks noGrp="1"/>
          </p:cNvSpPr>
          <p:nvPr>
            <p:ph type="pic" sz="quarter" idx="14" hasCustomPrompt="1"/>
          </p:nvPr>
        </p:nvSpPr>
        <p:spPr>
          <a:xfrm>
            <a:off x="7119938" y="4368800"/>
            <a:ext cx="5102352" cy="2489200"/>
          </a:xfrm>
          <a:solidFill>
            <a:schemeClr val="bg2">
              <a:lumMod val="50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16" name="Picture Placeholder 43"/>
          <p:cNvSpPr>
            <a:spLocks noGrp="1"/>
          </p:cNvSpPr>
          <p:nvPr>
            <p:ph type="pic" sz="quarter" idx="13" hasCustomPrompt="1"/>
          </p:nvPr>
        </p:nvSpPr>
        <p:spPr>
          <a:xfrm>
            <a:off x="7119938" y="-1"/>
            <a:ext cx="5102352" cy="2095501"/>
          </a:xfrm>
          <a:solidFill>
            <a:schemeClr val="bg2">
              <a:lumMod val="50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22" name="Picture Placeholder 43"/>
          <p:cNvSpPr>
            <a:spLocks noGrp="1"/>
          </p:cNvSpPr>
          <p:nvPr>
            <p:ph type="pic" sz="quarter" idx="12" hasCustomPrompt="1"/>
          </p:nvPr>
        </p:nvSpPr>
        <p:spPr>
          <a:xfrm>
            <a:off x="7119938" y="2095500"/>
            <a:ext cx="5102352" cy="2374900"/>
          </a:xfrm>
          <a:solidFill>
            <a:schemeClr val="bg2">
              <a:lumMod val="65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11" name="Rectangle 4"/>
          <p:cNvSpPr>
            <a:spLocks noChangeArrowheads="1"/>
          </p:cNvSpPr>
          <p:nvPr userDrawn="1"/>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14"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19"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20"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Title Slide Vertical 1">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090615" y="4733926"/>
            <a:ext cx="5011735" cy="371475"/>
          </a:xfrm>
        </p:spPr>
        <p:txBody>
          <a:bodyPr>
            <a:normAutofit/>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and Title Go Here</a:t>
            </a:r>
            <a:endParaRPr lang="en-US" dirty="0"/>
          </a:p>
        </p:txBody>
      </p:sp>
      <p:sp>
        <p:nvSpPr>
          <p:cNvPr id="25" name="Rectangle 9"/>
          <p:cNvSpPr>
            <a:spLocks noChangeArrowheads="1"/>
          </p:cNvSpPr>
          <p:nvPr/>
        </p:nvSpPr>
        <p:spPr bwMode="auto">
          <a:xfrm>
            <a:off x="1" y="2095500"/>
            <a:ext cx="730059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44" name="Rectangle 9"/>
          <p:cNvSpPr>
            <a:spLocks noChangeArrowheads="1"/>
          </p:cNvSpPr>
          <p:nvPr/>
        </p:nvSpPr>
        <p:spPr bwMode="auto">
          <a:xfrm>
            <a:off x="1" y="2095500"/>
            <a:ext cx="730059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2" name="Title 1"/>
          <p:cNvSpPr>
            <a:spLocks noGrp="1"/>
          </p:cNvSpPr>
          <p:nvPr>
            <p:ph type="ctrTitle" hasCustomPrompt="1"/>
          </p:nvPr>
        </p:nvSpPr>
        <p:spPr bwMode="white">
          <a:xfrm>
            <a:off x="1090615" y="2774950"/>
            <a:ext cx="5011736" cy="1022350"/>
          </a:xfrm>
        </p:spPr>
        <p:txBody>
          <a:bodyPr anchor="ctr" anchorCtr="0"/>
          <a:lstStyle>
            <a:lvl1pPr>
              <a:defRPr b="0">
                <a:solidFill>
                  <a:schemeClr val="bg2"/>
                </a:solidFill>
              </a:defRPr>
            </a:lvl1pPr>
          </a:lstStyle>
          <a:p>
            <a:r>
              <a:rPr lang="en-US" dirty="0" smtClean="0"/>
              <a:t>Presentation Title Goes Here</a:t>
            </a:r>
            <a:endParaRPr lang="en-US" dirty="0"/>
          </a:p>
        </p:txBody>
      </p:sp>
      <p:grpSp>
        <p:nvGrpSpPr>
          <p:cNvPr id="4" name="Group 7"/>
          <p:cNvGrpSpPr>
            <a:grpSpLocks/>
          </p:cNvGrpSpPr>
          <p:nvPr userDrawn="1"/>
        </p:nvGrpSpPr>
        <p:grpSpPr bwMode="auto">
          <a:xfrm>
            <a:off x="1055635" y="528479"/>
            <a:ext cx="1447800" cy="769937"/>
            <a:chOff x="3272" y="1316"/>
            <a:chExt cx="1889" cy="1002"/>
          </a:xfrm>
        </p:grpSpPr>
        <p:sp>
          <p:nvSpPr>
            <p:cNvPr id="11" name="AutoShape 8"/>
            <p:cNvSpPr>
              <a:spLocks noChangeAspect="1" noChangeArrowheads="1" noTextEdit="1"/>
            </p:cNvSpPr>
            <p:nvPr/>
          </p:nvSpPr>
          <p:spPr bwMode="auto">
            <a:xfrm>
              <a:off x="3272" y="1316"/>
              <a:ext cx="1889" cy="1002"/>
            </a:xfrm>
            <a:prstGeom prst="rect">
              <a:avLst/>
            </a:prstGeom>
            <a:noFill/>
            <a:ln w="9525">
              <a:noFill/>
              <a:miter lim="800000"/>
              <a:headEnd/>
              <a:tailEnd/>
            </a:ln>
          </p:spPr>
          <p:txBody>
            <a:bodyPr/>
            <a:lstStyle/>
            <a:p>
              <a:endParaRPr lang="en-US"/>
            </a:p>
          </p:txBody>
        </p:sp>
        <p:sp>
          <p:nvSpPr>
            <p:cNvPr id="12" name="Rectangle 11"/>
            <p:cNvSpPr>
              <a:spLocks noChangeArrowheads="1"/>
            </p:cNvSpPr>
            <p:nvPr/>
          </p:nvSpPr>
          <p:spPr bwMode="auto">
            <a:xfrm>
              <a:off x="3803" y="1980"/>
              <a:ext cx="86" cy="325"/>
            </a:xfrm>
            <a:prstGeom prst="rect">
              <a:avLst/>
            </a:prstGeom>
            <a:solidFill>
              <a:srgbClr val="B21A1A"/>
            </a:solidFill>
            <a:ln w="9525">
              <a:noFill/>
              <a:miter lim="800000"/>
              <a:headEnd/>
              <a:tailEnd/>
            </a:ln>
          </p:spPr>
          <p:txBody>
            <a:bodyPr/>
            <a:lstStyle/>
            <a:p>
              <a:endParaRPr lang="en-US"/>
            </a:p>
          </p:txBody>
        </p:sp>
        <p:sp>
          <p:nvSpPr>
            <p:cNvPr id="13" name="Freeform 12"/>
            <p:cNvSpPr>
              <a:spLocks/>
            </p:cNvSpPr>
            <p:nvPr/>
          </p:nvSpPr>
          <p:spPr bwMode="auto">
            <a:xfrm>
              <a:off x="4304" y="1971"/>
              <a:ext cx="249" cy="343"/>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w="9525">
              <a:noFill/>
              <a:round/>
              <a:headEnd/>
              <a:tailEnd/>
            </a:ln>
          </p:spPr>
          <p:txBody>
            <a:bodyPr/>
            <a:lstStyle/>
            <a:p>
              <a:endParaRPr lang="en-US"/>
            </a:p>
          </p:txBody>
        </p:sp>
        <p:sp>
          <p:nvSpPr>
            <p:cNvPr id="14" name="Freeform 13"/>
            <p:cNvSpPr>
              <a:spLocks/>
            </p:cNvSpPr>
            <p:nvPr/>
          </p:nvSpPr>
          <p:spPr bwMode="auto">
            <a:xfrm>
              <a:off x="3443" y="1971"/>
              <a:ext cx="249" cy="343"/>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w="9525">
              <a:noFill/>
              <a:round/>
              <a:headEnd/>
              <a:tailEnd/>
            </a:ln>
          </p:spPr>
          <p:txBody>
            <a:bodyPr/>
            <a:lstStyle/>
            <a:p>
              <a:endParaRPr lang="en-US"/>
            </a:p>
          </p:txBody>
        </p:sp>
        <p:sp>
          <p:nvSpPr>
            <p:cNvPr id="15" name="Freeform 14"/>
            <p:cNvSpPr>
              <a:spLocks noEditPoints="1"/>
            </p:cNvSpPr>
            <p:nvPr/>
          </p:nvSpPr>
          <p:spPr bwMode="auto">
            <a:xfrm>
              <a:off x="4643" y="1971"/>
              <a:ext cx="342" cy="343"/>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w="9525">
              <a:noFill/>
              <a:round/>
              <a:headEnd/>
              <a:tailEnd/>
            </a:ln>
          </p:spPr>
          <p:txBody>
            <a:bodyPr/>
            <a:lstStyle/>
            <a:p>
              <a:endParaRPr lang="en-US"/>
            </a:p>
          </p:txBody>
        </p:sp>
        <p:sp>
          <p:nvSpPr>
            <p:cNvPr id="16" name="Freeform 15"/>
            <p:cNvSpPr>
              <a:spLocks/>
            </p:cNvSpPr>
            <p:nvPr/>
          </p:nvSpPr>
          <p:spPr bwMode="auto">
            <a:xfrm>
              <a:off x="4000" y="1971"/>
              <a:ext cx="223" cy="343"/>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w="9525">
              <a:noFill/>
              <a:round/>
              <a:headEnd/>
              <a:tailEnd/>
            </a:ln>
          </p:spPr>
          <p:txBody>
            <a:bodyPr/>
            <a:lstStyle/>
            <a:p>
              <a:endParaRPr lang="en-US"/>
            </a:p>
          </p:txBody>
        </p:sp>
        <p:sp>
          <p:nvSpPr>
            <p:cNvPr id="17" name="Freeform 16"/>
            <p:cNvSpPr>
              <a:spLocks/>
            </p:cNvSpPr>
            <p:nvPr/>
          </p:nvSpPr>
          <p:spPr bwMode="auto">
            <a:xfrm>
              <a:off x="3272" y="1586"/>
              <a:ext cx="81" cy="167"/>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sp>
          <p:nvSpPr>
            <p:cNvPr id="18" name="Freeform 17"/>
            <p:cNvSpPr>
              <a:spLocks/>
            </p:cNvSpPr>
            <p:nvPr/>
          </p:nvSpPr>
          <p:spPr bwMode="auto">
            <a:xfrm>
              <a:off x="349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w="9525">
              <a:noFill/>
              <a:round/>
              <a:headEnd/>
              <a:tailEnd/>
            </a:ln>
          </p:spPr>
          <p:txBody>
            <a:bodyPr/>
            <a:lstStyle/>
            <a:p>
              <a:endParaRPr lang="en-US"/>
            </a:p>
          </p:txBody>
        </p:sp>
        <p:sp>
          <p:nvSpPr>
            <p:cNvPr id="19" name="Freeform 18"/>
            <p:cNvSpPr>
              <a:spLocks/>
            </p:cNvSpPr>
            <p:nvPr/>
          </p:nvSpPr>
          <p:spPr bwMode="auto">
            <a:xfrm>
              <a:off x="3722" y="1320"/>
              <a:ext cx="81" cy="514"/>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20" name="Freeform 19"/>
            <p:cNvSpPr>
              <a:spLocks/>
            </p:cNvSpPr>
            <p:nvPr/>
          </p:nvSpPr>
          <p:spPr bwMode="auto">
            <a:xfrm>
              <a:off x="394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21" name="Freeform 20"/>
            <p:cNvSpPr>
              <a:spLocks/>
            </p:cNvSpPr>
            <p:nvPr/>
          </p:nvSpPr>
          <p:spPr bwMode="auto">
            <a:xfrm>
              <a:off x="4171" y="1586"/>
              <a:ext cx="86" cy="167"/>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w="9525">
              <a:noFill/>
              <a:round/>
              <a:headEnd/>
              <a:tailEnd/>
            </a:ln>
          </p:spPr>
          <p:txBody>
            <a:bodyPr/>
            <a:lstStyle/>
            <a:p>
              <a:endParaRPr lang="en-US"/>
            </a:p>
          </p:txBody>
        </p:sp>
        <p:sp>
          <p:nvSpPr>
            <p:cNvPr id="22" name="Freeform 21"/>
            <p:cNvSpPr>
              <a:spLocks/>
            </p:cNvSpPr>
            <p:nvPr/>
          </p:nvSpPr>
          <p:spPr bwMode="auto">
            <a:xfrm>
              <a:off x="439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23" name="Freeform 22"/>
            <p:cNvSpPr>
              <a:spLocks/>
            </p:cNvSpPr>
            <p:nvPr/>
          </p:nvSpPr>
          <p:spPr bwMode="auto">
            <a:xfrm>
              <a:off x="4625" y="1320"/>
              <a:ext cx="82" cy="514"/>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24" name="Freeform 23"/>
            <p:cNvSpPr>
              <a:spLocks/>
            </p:cNvSpPr>
            <p:nvPr/>
          </p:nvSpPr>
          <p:spPr bwMode="auto">
            <a:xfrm>
              <a:off x="484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26" name="Freeform 25"/>
            <p:cNvSpPr>
              <a:spLocks/>
            </p:cNvSpPr>
            <p:nvPr/>
          </p:nvSpPr>
          <p:spPr bwMode="auto">
            <a:xfrm>
              <a:off x="5075" y="1586"/>
              <a:ext cx="82" cy="167"/>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grpSp>
      <p:sp>
        <p:nvSpPr>
          <p:cNvPr id="28" name="Rectangle 27"/>
          <p:cNvSpPr/>
          <p:nvPr/>
        </p:nvSpPr>
        <p:spPr>
          <a:xfrm>
            <a:off x="7086473" y="0"/>
            <a:ext cx="5102352"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Picture Placeholder 43"/>
          <p:cNvSpPr>
            <a:spLocks noGrp="1"/>
          </p:cNvSpPr>
          <p:nvPr>
            <p:ph type="pic" sz="quarter" idx="12" hasCustomPrompt="1"/>
          </p:nvPr>
        </p:nvSpPr>
        <p:spPr>
          <a:xfrm>
            <a:off x="7086473" y="0"/>
            <a:ext cx="5102352" cy="6858000"/>
          </a:xfrm>
          <a:solidFill>
            <a:schemeClr val="bg2">
              <a:lumMod val="75000"/>
              <a:alpha val="46000"/>
            </a:schemeClr>
          </a:solidFill>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Segue Option 4">
    <p:spTree>
      <p:nvGrpSpPr>
        <p:cNvPr id="1" name=""/>
        <p:cNvGrpSpPr/>
        <p:nvPr/>
      </p:nvGrpSpPr>
      <p:grpSpPr>
        <a:xfrm>
          <a:off x="0" y="0"/>
          <a:ext cx="0" cy="0"/>
          <a:chOff x="0" y="0"/>
          <a:chExt cx="0" cy="0"/>
        </a:xfrm>
      </p:grpSpPr>
      <p:sp>
        <p:nvSpPr>
          <p:cNvPr id="31" name="Title 1"/>
          <p:cNvSpPr>
            <a:spLocks noGrp="1"/>
          </p:cNvSpPr>
          <p:nvPr>
            <p:ph type="ctrTitle" hasCustomPrompt="1"/>
          </p:nvPr>
        </p:nvSpPr>
        <p:spPr>
          <a:xfrm>
            <a:off x="1093624" y="4311142"/>
            <a:ext cx="9074314" cy="1022350"/>
          </a:xfrm>
        </p:spPr>
        <p:txBody>
          <a:bodyPr anchor="ctr" anchorCtr="0"/>
          <a:lstStyle>
            <a:lvl1pPr>
              <a:defRPr b="0">
                <a:solidFill>
                  <a:schemeClr val="tx1"/>
                </a:solidFill>
              </a:defRPr>
            </a:lvl1pPr>
          </a:lstStyle>
          <a:p>
            <a:r>
              <a:rPr lang="en-US" dirty="0" smtClean="0"/>
              <a:t>Segue Text Here</a:t>
            </a:r>
            <a:endParaRPr lang="en-US" dirty="0"/>
          </a:p>
        </p:txBody>
      </p:sp>
      <p:sp>
        <p:nvSpPr>
          <p:cNvPr id="12" name="Rectangle 11"/>
          <p:cNvSpPr/>
          <p:nvPr/>
        </p:nvSpPr>
        <p:spPr>
          <a:xfrm>
            <a:off x="-32068" y="1618487"/>
            <a:ext cx="12252960" cy="236772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icture Placeholder 43"/>
          <p:cNvSpPr>
            <a:spLocks noGrp="1"/>
          </p:cNvSpPr>
          <p:nvPr>
            <p:ph type="pic" sz="quarter" idx="12" hasCustomPrompt="1"/>
          </p:nvPr>
        </p:nvSpPr>
        <p:spPr>
          <a:xfrm>
            <a:off x="-32068" y="1618488"/>
            <a:ext cx="12252960" cy="2359152"/>
          </a:xfrm>
          <a:solidFill>
            <a:schemeClr val="bg2">
              <a:lumMod val="65000"/>
            </a:schemeClr>
          </a:solidFill>
          <a:ln w="19050">
            <a:solidFill>
              <a:srgbClr val="C0C0C4"/>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9" name="Rectangle 4"/>
          <p:cNvSpPr>
            <a:spLocks noChangeArrowheads="1"/>
          </p:cNvSpPr>
          <p:nvPr userDrawn="1"/>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10"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11"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14"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Segue Option 5">
    <p:spTree>
      <p:nvGrpSpPr>
        <p:cNvPr id="1" name=""/>
        <p:cNvGrpSpPr/>
        <p:nvPr/>
      </p:nvGrpSpPr>
      <p:grpSpPr>
        <a:xfrm>
          <a:off x="0" y="0"/>
          <a:ext cx="0" cy="0"/>
          <a:chOff x="0" y="0"/>
          <a:chExt cx="0" cy="0"/>
        </a:xfrm>
      </p:grpSpPr>
      <p:sp>
        <p:nvSpPr>
          <p:cNvPr id="26" name="Rectangle 3"/>
          <p:cNvSpPr>
            <a:spLocks noChangeArrowheads="1"/>
          </p:cNvSpPr>
          <p:nvPr userDrawn="1"/>
        </p:nvSpPr>
        <p:spPr bwMode="hidden">
          <a:xfrm>
            <a:off x="0" y="3992880"/>
            <a:ext cx="12188825" cy="1184910"/>
          </a:xfrm>
          <a:prstGeom prst="rect">
            <a:avLst/>
          </a:prstGeom>
          <a:gradFill rotWithShape="1">
            <a:gsLst>
              <a:gs pos="0">
                <a:srgbClr val="8E8E95">
                  <a:alpha val="49804"/>
                </a:srgbClr>
              </a:gs>
              <a:gs pos="100000">
                <a:srgbClr val="8E8E95">
                  <a:gamma/>
                  <a:shade val="46275"/>
                  <a:invGamma/>
                  <a:alpha val="0"/>
                </a:srgbClr>
              </a:gs>
            </a:gsLst>
            <a:lin ang="5400000" scaled="1"/>
          </a:gradFill>
          <a:ln w="9525" algn="ctr">
            <a:noFill/>
            <a:miter lim="800000"/>
            <a:headEnd/>
            <a:tailEnd/>
          </a:ln>
          <a:effectLst/>
        </p:spPr>
        <p:txBody>
          <a:bodyPr lIns="82124" tIns="41061" rIns="82124" bIns="41061" anchor="ctr"/>
          <a:lstStyle/>
          <a:p>
            <a:endParaRPr lang="en-US">
              <a:solidFill>
                <a:srgbClr val="FFFFFF"/>
              </a:solidFill>
            </a:endParaRPr>
          </a:p>
        </p:txBody>
      </p:sp>
      <p:sp>
        <p:nvSpPr>
          <p:cNvPr id="14" name="Rectangle 13"/>
          <p:cNvSpPr/>
          <p:nvPr/>
        </p:nvSpPr>
        <p:spPr>
          <a:xfrm>
            <a:off x="-32068" y="1618487"/>
            <a:ext cx="12252960" cy="236772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icture Placeholder 43"/>
          <p:cNvSpPr>
            <a:spLocks noGrp="1"/>
          </p:cNvSpPr>
          <p:nvPr>
            <p:ph type="pic" sz="quarter" idx="12" hasCustomPrompt="1"/>
          </p:nvPr>
        </p:nvSpPr>
        <p:spPr>
          <a:xfrm>
            <a:off x="-32068" y="1618488"/>
            <a:ext cx="12252960" cy="2359152"/>
          </a:xfrm>
          <a:solidFill>
            <a:schemeClr val="bg2">
              <a:lumMod val="65000"/>
            </a:schemeClr>
          </a:solidFill>
          <a:ln w="19050">
            <a:solidFill>
              <a:srgbClr val="C0C0C4"/>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12" name="Title 1"/>
          <p:cNvSpPr>
            <a:spLocks noGrp="1"/>
          </p:cNvSpPr>
          <p:nvPr>
            <p:ph type="ctrTitle" hasCustomPrompt="1"/>
          </p:nvPr>
        </p:nvSpPr>
        <p:spPr>
          <a:xfrm>
            <a:off x="1093624" y="4311142"/>
            <a:ext cx="9074314" cy="1022350"/>
          </a:xfrm>
        </p:spPr>
        <p:txBody>
          <a:bodyPr anchor="ctr" anchorCtr="0"/>
          <a:lstStyle>
            <a:lvl1pPr>
              <a:defRPr b="0">
                <a:solidFill>
                  <a:schemeClr val="tx1"/>
                </a:solidFill>
              </a:defRPr>
            </a:lvl1pPr>
          </a:lstStyle>
          <a:p>
            <a:r>
              <a:rPr lang="en-US" dirty="0" smtClean="0"/>
              <a:t>Segue 5</a:t>
            </a:r>
            <a:endParaRPr lang="en-US" dirty="0"/>
          </a:p>
        </p:txBody>
      </p:sp>
      <p:sp>
        <p:nvSpPr>
          <p:cNvPr id="10" name="Rectangle 4"/>
          <p:cNvSpPr>
            <a:spLocks noChangeArrowheads="1"/>
          </p:cNvSpPr>
          <p:nvPr userDrawn="1"/>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11"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13"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16"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Closing Slide">
    <p:spTree>
      <p:nvGrpSpPr>
        <p:cNvPr id="1" name=""/>
        <p:cNvGrpSpPr/>
        <p:nvPr/>
      </p:nvGrpSpPr>
      <p:grpSpPr>
        <a:xfrm>
          <a:off x="0" y="0"/>
          <a:ext cx="0" cy="0"/>
          <a:chOff x="0" y="0"/>
          <a:chExt cx="0" cy="0"/>
        </a:xfrm>
      </p:grpSpPr>
      <p:sp>
        <p:nvSpPr>
          <p:cNvPr id="3" name="Rectangle 2"/>
          <p:cNvSpPr/>
          <p:nvPr/>
        </p:nvSpPr>
        <p:spPr bwMode="white">
          <a:xfrm>
            <a:off x="0" y="0"/>
            <a:ext cx="1218882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119" descr="Cisco_Logo_rgb_large2"/>
          <p:cNvPicPr>
            <a:picLocks noChangeAspect="1" noChangeArrowheads="1"/>
          </p:cNvPicPr>
          <p:nvPr/>
        </p:nvPicPr>
        <p:blipFill>
          <a:blip r:embed="rId2" cstate="print"/>
          <a:srcRect/>
          <a:stretch>
            <a:fillRect/>
          </a:stretch>
        </p:blipFill>
        <p:spPr bwMode="auto">
          <a:xfrm>
            <a:off x="4330700" y="2420938"/>
            <a:ext cx="3529013" cy="1857375"/>
          </a:xfrm>
          <a:prstGeom prst="rect">
            <a:avLst/>
          </a:prstGeom>
          <a:noFill/>
        </p:spPr>
      </p:pic>
      <p:pic>
        <p:nvPicPr>
          <p:cNvPr id="11" name="Picture 119" descr="Cisco_Logo_rgb_large2"/>
          <p:cNvPicPr>
            <a:picLocks noChangeAspect="1" noChangeArrowheads="1"/>
          </p:cNvPicPr>
          <p:nvPr userDrawn="1"/>
        </p:nvPicPr>
        <p:blipFill>
          <a:blip r:embed="rId2" cstate="print"/>
          <a:srcRect/>
          <a:stretch>
            <a:fillRect/>
          </a:stretch>
        </p:blipFill>
        <p:spPr bwMode="black">
          <a:xfrm>
            <a:off x="4330700" y="2420938"/>
            <a:ext cx="3529013" cy="1857375"/>
          </a:xfrm>
          <a:prstGeom prst="rect">
            <a:avLst/>
          </a:prstGeom>
          <a:noFill/>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Title Slide Vertical 2">
    <p:spTree>
      <p:nvGrpSpPr>
        <p:cNvPr id="1" name=""/>
        <p:cNvGrpSpPr/>
        <p:nvPr/>
      </p:nvGrpSpPr>
      <p:grpSpPr>
        <a:xfrm>
          <a:off x="0" y="0"/>
          <a:ext cx="0" cy="0"/>
          <a:chOff x="0" y="0"/>
          <a:chExt cx="0" cy="0"/>
        </a:xfrm>
      </p:grpSpPr>
      <p:sp>
        <p:nvSpPr>
          <p:cNvPr id="45" name="Rectangle 3"/>
          <p:cNvSpPr>
            <a:spLocks noChangeArrowheads="1"/>
          </p:cNvSpPr>
          <p:nvPr/>
        </p:nvSpPr>
        <p:spPr bwMode="hidden">
          <a:xfrm>
            <a:off x="0" y="0"/>
            <a:ext cx="12188825" cy="177800"/>
          </a:xfrm>
          <a:prstGeom prst="rect">
            <a:avLst/>
          </a:prstGeom>
          <a:solidFill>
            <a:schemeClr val="bg2"/>
          </a:solidFill>
          <a:ln w="25400" algn="ctr">
            <a:noFill/>
            <a:miter lim="800000"/>
            <a:headEnd/>
            <a:tailEnd/>
          </a:ln>
          <a:effectLst/>
        </p:spPr>
        <p:txBody>
          <a:bodyPr wrap="none" anchor="ctr"/>
          <a:lstStyle/>
          <a:p>
            <a:endParaRPr lang="en-US"/>
          </a:p>
        </p:txBody>
      </p:sp>
      <p:sp>
        <p:nvSpPr>
          <p:cNvPr id="27" name="Rectangle 3"/>
          <p:cNvSpPr>
            <a:spLocks noChangeArrowheads="1"/>
          </p:cNvSpPr>
          <p:nvPr/>
        </p:nvSpPr>
        <p:spPr bwMode="white">
          <a:xfrm>
            <a:off x="0" y="0"/>
            <a:ext cx="12188825" cy="177800"/>
          </a:xfrm>
          <a:prstGeom prst="rect">
            <a:avLst/>
          </a:prstGeom>
          <a:solidFill>
            <a:schemeClr val="bg2"/>
          </a:solidFill>
          <a:ln w="25400" algn="ctr">
            <a:noFill/>
            <a:miter lim="800000"/>
            <a:headEnd/>
            <a:tailEnd/>
          </a:ln>
          <a:effectLst/>
        </p:spPr>
        <p:txBody>
          <a:bodyPr wrap="none" anchor="ctr"/>
          <a:lstStyle/>
          <a:p>
            <a:endParaRPr lang="en-US"/>
          </a:p>
        </p:txBody>
      </p:sp>
      <p:sp>
        <p:nvSpPr>
          <p:cNvPr id="46" name="Rectangle 9"/>
          <p:cNvSpPr>
            <a:spLocks noChangeArrowheads="1"/>
          </p:cNvSpPr>
          <p:nvPr/>
        </p:nvSpPr>
        <p:spPr bwMode="auto">
          <a:xfrm>
            <a:off x="1" y="2095500"/>
            <a:ext cx="730059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25" name="Rectangle 9"/>
          <p:cNvSpPr>
            <a:spLocks noChangeArrowheads="1"/>
          </p:cNvSpPr>
          <p:nvPr/>
        </p:nvSpPr>
        <p:spPr bwMode="auto">
          <a:xfrm>
            <a:off x="1" y="2095500"/>
            <a:ext cx="730059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31" name="Rectangle 30"/>
          <p:cNvSpPr/>
          <p:nvPr userDrawn="1"/>
        </p:nvSpPr>
        <p:spPr>
          <a:xfrm>
            <a:off x="7086473" y="0"/>
            <a:ext cx="5102352"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Picture Placeholder 43"/>
          <p:cNvSpPr>
            <a:spLocks noGrp="1"/>
          </p:cNvSpPr>
          <p:nvPr>
            <p:ph type="pic" sz="quarter" idx="12" hasCustomPrompt="1"/>
          </p:nvPr>
        </p:nvSpPr>
        <p:spPr>
          <a:xfrm>
            <a:off x="7086473" y="0"/>
            <a:ext cx="5102352" cy="6858000"/>
          </a:xfrm>
          <a:solidFill>
            <a:schemeClr val="bg2">
              <a:lumMod val="75000"/>
              <a:alpha val="46000"/>
            </a:schemeClr>
          </a:solidFill>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 name="Subtitle 2"/>
          <p:cNvSpPr>
            <a:spLocks noGrp="1"/>
          </p:cNvSpPr>
          <p:nvPr>
            <p:ph type="subTitle" idx="1" hasCustomPrompt="1"/>
          </p:nvPr>
        </p:nvSpPr>
        <p:spPr>
          <a:xfrm>
            <a:off x="1090615" y="4733926"/>
            <a:ext cx="5024435" cy="371475"/>
          </a:xfrm>
        </p:spPr>
        <p:txBody>
          <a:bodyPr>
            <a:normAutofit/>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and Title Go Here</a:t>
            </a:r>
            <a:endParaRPr lang="en-US" dirty="0"/>
          </a:p>
        </p:txBody>
      </p:sp>
      <p:sp>
        <p:nvSpPr>
          <p:cNvPr id="2" name="Title 1"/>
          <p:cNvSpPr>
            <a:spLocks noGrp="1"/>
          </p:cNvSpPr>
          <p:nvPr>
            <p:ph type="ctrTitle" hasCustomPrompt="1"/>
          </p:nvPr>
        </p:nvSpPr>
        <p:spPr bwMode="white">
          <a:xfrm>
            <a:off x="1090615" y="2774950"/>
            <a:ext cx="5024436" cy="1022350"/>
          </a:xfrm>
        </p:spPr>
        <p:txBody>
          <a:bodyPr anchor="ctr" anchorCtr="0"/>
          <a:lstStyle>
            <a:lvl1pPr>
              <a:defRPr b="0">
                <a:solidFill>
                  <a:schemeClr val="bg2"/>
                </a:solidFill>
              </a:defRPr>
            </a:lvl1pPr>
          </a:lstStyle>
          <a:p>
            <a:r>
              <a:rPr lang="en-US" dirty="0" smtClean="0"/>
              <a:t>Presentation Title Goes Here</a:t>
            </a:r>
            <a:endParaRPr lang="en-US" dirty="0"/>
          </a:p>
        </p:txBody>
      </p:sp>
      <p:grpSp>
        <p:nvGrpSpPr>
          <p:cNvPr id="4" name="Group 7"/>
          <p:cNvGrpSpPr>
            <a:grpSpLocks/>
          </p:cNvGrpSpPr>
          <p:nvPr userDrawn="1"/>
        </p:nvGrpSpPr>
        <p:grpSpPr bwMode="auto">
          <a:xfrm>
            <a:off x="1055635" y="528479"/>
            <a:ext cx="1447800" cy="769937"/>
            <a:chOff x="3272" y="1316"/>
            <a:chExt cx="1889" cy="1002"/>
          </a:xfrm>
        </p:grpSpPr>
        <p:sp>
          <p:nvSpPr>
            <p:cNvPr id="13" name="AutoShape 8"/>
            <p:cNvSpPr>
              <a:spLocks noChangeAspect="1" noChangeArrowheads="1" noTextEdit="1"/>
            </p:cNvSpPr>
            <p:nvPr/>
          </p:nvSpPr>
          <p:spPr bwMode="auto">
            <a:xfrm>
              <a:off x="3272" y="1316"/>
              <a:ext cx="1889" cy="1002"/>
            </a:xfrm>
            <a:prstGeom prst="rect">
              <a:avLst/>
            </a:prstGeom>
            <a:noFill/>
            <a:ln w="9525">
              <a:noFill/>
              <a:miter lim="800000"/>
              <a:headEnd/>
              <a:tailEnd/>
            </a:ln>
          </p:spPr>
          <p:txBody>
            <a:bodyPr/>
            <a:lstStyle/>
            <a:p>
              <a:endParaRPr lang="en-US"/>
            </a:p>
          </p:txBody>
        </p:sp>
        <p:sp>
          <p:nvSpPr>
            <p:cNvPr id="14" name="Rectangle 13"/>
            <p:cNvSpPr>
              <a:spLocks noChangeArrowheads="1"/>
            </p:cNvSpPr>
            <p:nvPr/>
          </p:nvSpPr>
          <p:spPr bwMode="auto">
            <a:xfrm>
              <a:off x="3803" y="1980"/>
              <a:ext cx="86" cy="325"/>
            </a:xfrm>
            <a:prstGeom prst="rect">
              <a:avLst/>
            </a:prstGeom>
            <a:solidFill>
              <a:srgbClr val="B21A1A"/>
            </a:solidFill>
            <a:ln w="9525">
              <a:noFill/>
              <a:miter lim="800000"/>
              <a:headEnd/>
              <a:tailEnd/>
            </a:ln>
          </p:spPr>
          <p:txBody>
            <a:bodyPr/>
            <a:lstStyle/>
            <a:p>
              <a:endParaRPr lang="en-US"/>
            </a:p>
          </p:txBody>
        </p:sp>
        <p:sp>
          <p:nvSpPr>
            <p:cNvPr id="15" name="Freeform 14"/>
            <p:cNvSpPr>
              <a:spLocks/>
            </p:cNvSpPr>
            <p:nvPr/>
          </p:nvSpPr>
          <p:spPr bwMode="auto">
            <a:xfrm>
              <a:off x="4304" y="1971"/>
              <a:ext cx="249" cy="343"/>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w="9525">
              <a:noFill/>
              <a:round/>
              <a:headEnd/>
              <a:tailEnd/>
            </a:ln>
          </p:spPr>
          <p:txBody>
            <a:bodyPr/>
            <a:lstStyle/>
            <a:p>
              <a:endParaRPr lang="en-US"/>
            </a:p>
          </p:txBody>
        </p:sp>
        <p:sp>
          <p:nvSpPr>
            <p:cNvPr id="16" name="Freeform 15"/>
            <p:cNvSpPr>
              <a:spLocks/>
            </p:cNvSpPr>
            <p:nvPr/>
          </p:nvSpPr>
          <p:spPr bwMode="auto">
            <a:xfrm>
              <a:off x="3443" y="1971"/>
              <a:ext cx="249" cy="343"/>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w="9525">
              <a:noFill/>
              <a:round/>
              <a:headEnd/>
              <a:tailEnd/>
            </a:ln>
          </p:spPr>
          <p:txBody>
            <a:bodyPr/>
            <a:lstStyle/>
            <a:p>
              <a:endParaRPr lang="en-US"/>
            </a:p>
          </p:txBody>
        </p:sp>
        <p:sp>
          <p:nvSpPr>
            <p:cNvPr id="17" name="Freeform 16"/>
            <p:cNvSpPr>
              <a:spLocks noEditPoints="1"/>
            </p:cNvSpPr>
            <p:nvPr/>
          </p:nvSpPr>
          <p:spPr bwMode="auto">
            <a:xfrm>
              <a:off x="4643" y="1971"/>
              <a:ext cx="342" cy="343"/>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w="9525">
              <a:noFill/>
              <a:round/>
              <a:headEnd/>
              <a:tailEnd/>
            </a:ln>
          </p:spPr>
          <p:txBody>
            <a:bodyPr/>
            <a:lstStyle/>
            <a:p>
              <a:endParaRPr lang="en-US"/>
            </a:p>
          </p:txBody>
        </p:sp>
        <p:sp>
          <p:nvSpPr>
            <p:cNvPr id="18" name="Freeform 17"/>
            <p:cNvSpPr>
              <a:spLocks/>
            </p:cNvSpPr>
            <p:nvPr/>
          </p:nvSpPr>
          <p:spPr bwMode="auto">
            <a:xfrm>
              <a:off x="4000" y="1971"/>
              <a:ext cx="223" cy="343"/>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w="9525">
              <a:noFill/>
              <a:round/>
              <a:headEnd/>
              <a:tailEnd/>
            </a:ln>
          </p:spPr>
          <p:txBody>
            <a:bodyPr/>
            <a:lstStyle/>
            <a:p>
              <a:endParaRPr lang="en-US"/>
            </a:p>
          </p:txBody>
        </p:sp>
        <p:sp>
          <p:nvSpPr>
            <p:cNvPr id="19" name="Freeform 18"/>
            <p:cNvSpPr>
              <a:spLocks/>
            </p:cNvSpPr>
            <p:nvPr/>
          </p:nvSpPr>
          <p:spPr bwMode="auto">
            <a:xfrm>
              <a:off x="3272" y="1586"/>
              <a:ext cx="81" cy="167"/>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sp>
          <p:nvSpPr>
            <p:cNvPr id="20" name="Freeform 19"/>
            <p:cNvSpPr>
              <a:spLocks/>
            </p:cNvSpPr>
            <p:nvPr/>
          </p:nvSpPr>
          <p:spPr bwMode="auto">
            <a:xfrm>
              <a:off x="349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w="9525">
              <a:noFill/>
              <a:round/>
              <a:headEnd/>
              <a:tailEnd/>
            </a:ln>
          </p:spPr>
          <p:txBody>
            <a:bodyPr/>
            <a:lstStyle/>
            <a:p>
              <a:endParaRPr lang="en-US"/>
            </a:p>
          </p:txBody>
        </p:sp>
        <p:sp>
          <p:nvSpPr>
            <p:cNvPr id="21" name="Freeform 20"/>
            <p:cNvSpPr>
              <a:spLocks/>
            </p:cNvSpPr>
            <p:nvPr/>
          </p:nvSpPr>
          <p:spPr bwMode="auto">
            <a:xfrm>
              <a:off x="3722" y="1320"/>
              <a:ext cx="81" cy="514"/>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22" name="Freeform 21"/>
            <p:cNvSpPr>
              <a:spLocks/>
            </p:cNvSpPr>
            <p:nvPr/>
          </p:nvSpPr>
          <p:spPr bwMode="auto">
            <a:xfrm>
              <a:off x="394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23" name="Freeform 22"/>
            <p:cNvSpPr>
              <a:spLocks/>
            </p:cNvSpPr>
            <p:nvPr/>
          </p:nvSpPr>
          <p:spPr bwMode="auto">
            <a:xfrm>
              <a:off x="4171" y="1586"/>
              <a:ext cx="86" cy="167"/>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w="9525">
              <a:noFill/>
              <a:round/>
              <a:headEnd/>
              <a:tailEnd/>
            </a:ln>
          </p:spPr>
          <p:txBody>
            <a:bodyPr/>
            <a:lstStyle/>
            <a:p>
              <a:endParaRPr lang="en-US"/>
            </a:p>
          </p:txBody>
        </p:sp>
        <p:sp>
          <p:nvSpPr>
            <p:cNvPr id="26" name="Freeform 25"/>
            <p:cNvSpPr>
              <a:spLocks/>
            </p:cNvSpPr>
            <p:nvPr/>
          </p:nvSpPr>
          <p:spPr bwMode="auto">
            <a:xfrm>
              <a:off x="439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28" name="Freeform 27"/>
            <p:cNvSpPr>
              <a:spLocks/>
            </p:cNvSpPr>
            <p:nvPr/>
          </p:nvSpPr>
          <p:spPr bwMode="auto">
            <a:xfrm>
              <a:off x="4625" y="1320"/>
              <a:ext cx="82" cy="514"/>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29" name="Freeform 28"/>
            <p:cNvSpPr>
              <a:spLocks/>
            </p:cNvSpPr>
            <p:nvPr/>
          </p:nvSpPr>
          <p:spPr bwMode="auto">
            <a:xfrm>
              <a:off x="484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30" name="Freeform 29"/>
            <p:cNvSpPr>
              <a:spLocks/>
            </p:cNvSpPr>
            <p:nvPr/>
          </p:nvSpPr>
          <p:spPr bwMode="auto">
            <a:xfrm>
              <a:off x="5075" y="1586"/>
              <a:ext cx="82" cy="167"/>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grpSp>
      <p:sp>
        <p:nvSpPr>
          <p:cNvPr id="52" name="Rectangle 10"/>
          <p:cNvSpPr>
            <a:spLocks noChangeArrowheads="1"/>
          </p:cNvSpPr>
          <p:nvPr userDrawn="1"/>
        </p:nvSpPr>
        <p:spPr bwMode="white">
          <a:xfrm>
            <a:off x="7086473" y="-1"/>
            <a:ext cx="5102352" cy="2081213"/>
          </a:xfrm>
          <a:prstGeom prst="rect">
            <a:avLst/>
          </a:prstGeom>
          <a:solidFill>
            <a:schemeClr val="bg1">
              <a:alpha val="30000"/>
            </a:schemeClr>
          </a:solidFill>
          <a:ln w="9525" algn="ctr">
            <a:noFill/>
            <a:miter lim="800000"/>
            <a:headEnd/>
            <a:tailEnd/>
          </a:ln>
        </p:spPr>
        <p:txBody>
          <a:bodyPr wrap="none" lIns="73025" tIns="36512" rIns="73025" bIns="36512" anchor="ctr"/>
          <a:lstStyle/>
          <a:p>
            <a:endParaRPr lang="en-US">
              <a:solidFill>
                <a:srgbClr val="FFFFFF"/>
              </a:solidFill>
            </a:endParaRPr>
          </a:p>
        </p:txBody>
      </p:sp>
      <p:sp>
        <p:nvSpPr>
          <p:cNvPr id="53" name="Rectangle 10"/>
          <p:cNvSpPr>
            <a:spLocks noChangeArrowheads="1"/>
          </p:cNvSpPr>
          <p:nvPr userDrawn="1"/>
        </p:nvSpPr>
        <p:spPr bwMode="white">
          <a:xfrm>
            <a:off x="7086472" y="4476750"/>
            <a:ext cx="5093915" cy="2381250"/>
          </a:xfrm>
          <a:prstGeom prst="rect">
            <a:avLst/>
          </a:prstGeom>
          <a:solidFill>
            <a:schemeClr val="bg1">
              <a:alpha val="30000"/>
            </a:schemeClr>
          </a:solidFill>
          <a:ln w="9525" algn="ctr">
            <a:noFill/>
            <a:miter lim="800000"/>
            <a:headEnd/>
            <a:tailEnd/>
          </a:ln>
        </p:spPr>
        <p:txBody>
          <a:bodyPr wrap="none" lIns="73025" tIns="36512" rIns="73025" bIns="36512" anchor="ctr"/>
          <a:lstStyle/>
          <a:p>
            <a:endParaRPr lang="en-US">
              <a:solidFill>
                <a:srgbClr val="FFFFFF"/>
              </a:solidFill>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Title Slide Vertical 3">
    <p:spTree>
      <p:nvGrpSpPr>
        <p:cNvPr id="1" name=""/>
        <p:cNvGrpSpPr/>
        <p:nvPr/>
      </p:nvGrpSpPr>
      <p:grpSpPr>
        <a:xfrm>
          <a:off x="0" y="0"/>
          <a:ext cx="0" cy="0"/>
          <a:chOff x="0" y="0"/>
          <a:chExt cx="0" cy="0"/>
        </a:xfrm>
      </p:grpSpPr>
      <p:sp>
        <p:nvSpPr>
          <p:cNvPr id="25" name="Rectangle 9"/>
          <p:cNvSpPr>
            <a:spLocks noChangeArrowheads="1"/>
          </p:cNvSpPr>
          <p:nvPr/>
        </p:nvSpPr>
        <p:spPr bwMode="auto">
          <a:xfrm>
            <a:off x="1" y="2095500"/>
            <a:ext cx="730059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51" name="Rectangle 9"/>
          <p:cNvSpPr>
            <a:spLocks noChangeArrowheads="1"/>
          </p:cNvSpPr>
          <p:nvPr/>
        </p:nvSpPr>
        <p:spPr bwMode="auto">
          <a:xfrm>
            <a:off x="1" y="2095500"/>
            <a:ext cx="730059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38" name="Picture Placeholder 43"/>
          <p:cNvSpPr>
            <a:spLocks noGrp="1"/>
          </p:cNvSpPr>
          <p:nvPr>
            <p:ph type="pic" sz="quarter" idx="14" hasCustomPrompt="1"/>
          </p:nvPr>
        </p:nvSpPr>
        <p:spPr>
          <a:xfrm>
            <a:off x="7119938" y="4368800"/>
            <a:ext cx="5102352" cy="2489200"/>
          </a:xfrm>
          <a:solidFill>
            <a:schemeClr val="bg2">
              <a:lumMod val="50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9" name="Picture Placeholder 43"/>
          <p:cNvSpPr>
            <a:spLocks noGrp="1"/>
          </p:cNvSpPr>
          <p:nvPr>
            <p:ph type="pic" sz="quarter" idx="13" hasCustomPrompt="1"/>
          </p:nvPr>
        </p:nvSpPr>
        <p:spPr>
          <a:xfrm>
            <a:off x="7119938" y="-1"/>
            <a:ext cx="5102352" cy="2095501"/>
          </a:xfrm>
          <a:solidFill>
            <a:schemeClr val="bg2">
              <a:lumMod val="50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42" name="Picture Placeholder 43"/>
          <p:cNvSpPr>
            <a:spLocks noGrp="1"/>
          </p:cNvSpPr>
          <p:nvPr>
            <p:ph type="pic" sz="quarter" idx="12" hasCustomPrompt="1"/>
          </p:nvPr>
        </p:nvSpPr>
        <p:spPr>
          <a:xfrm>
            <a:off x="7119938" y="2095500"/>
            <a:ext cx="5102352" cy="2374900"/>
          </a:xfrm>
          <a:solidFill>
            <a:schemeClr val="bg2">
              <a:lumMod val="65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 name="Subtitle 2"/>
          <p:cNvSpPr>
            <a:spLocks noGrp="1"/>
          </p:cNvSpPr>
          <p:nvPr>
            <p:ph type="subTitle" idx="1" hasCustomPrompt="1"/>
          </p:nvPr>
        </p:nvSpPr>
        <p:spPr>
          <a:xfrm>
            <a:off x="1090615" y="4733926"/>
            <a:ext cx="5024435" cy="371475"/>
          </a:xfrm>
        </p:spPr>
        <p:txBody>
          <a:bodyPr>
            <a:normAutofit/>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and Title Go Here</a:t>
            </a:r>
            <a:endParaRPr lang="en-US" dirty="0"/>
          </a:p>
        </p:txBody>
      </p:sp>
      <p:sp>
        <p:nvSpPr>
          <p:cNvPr id="2" name="Title 1"/>
          <p:cNvSpPr>
            <a:spLocks noGrp="1"/>
          </p:cNvSpPr>
          <p:nvPr>
            <p:ph type="ctrTitle" hasCustomPrompt="1"/>
          </p:nvPr>
        </p:nvSpPr>
        <p:spPr bwMode="white">
          <a:xfrm>
            <a:off x="1090615" y="2774950"/>
            <a:ext cx="5024436" cy="1022350"/>
          </a:xfrm>
        </p:spPr>
        <p:txBody>
          <a:bodyPr anchor="ctr" anchorCtr="0"/>
          <a:lstStyle>
            <a:lvl1pPr>
              <a:defRPr b="0">
                <a:solidFill>
                  <a:schemeClr val="bg2"/>
                </a:solidFill>
              </a:defRPr>
            </a:lvl1pPr>
          </a:lstStyle>
          <a:p>
            <a:r>
              <a:rPr lang="en-US" dirty="0" smtClean="0"/>
              <a:t>Presentation Title Goes Here</a:t>
            </a:r>
            <a:endParaRPr lang="en-US" dirty="0"/>
          </a:p>
        </p:txBody>
      </p:sp>
      <p:grpSp>
        <p:nvGrpSpPr>
          <p:cNvPr id="4" name="Group 7"/>
          <p:cNvGrpSpPr>
            <a:grpSpLocks/>
          </p:cNvGrpSpPr>
          <p:nvPr userDrawn="1"/>
        </p:nvGrpSpPr>
        <p:grpSpPr bwMode="auto">
          <a:xfrm>
            <a:off x="1055635" y="528479"/>
            <a:ext cx="1447800" cy="769937"/>
            <a:chOff x="3272" y="1316"/>
            <a:chExt cx="1889" cy="1002"/>
          </a:xfrm>
        </p:grpSpPr>
        <p:sp>
          <p:nvSpPr>
            <p:cNvPr id="19" name="AutoShape 8"/>
            <p:cNvSpPr>
              <a:spLocks noChangeAspect="1" noChangeArrowheads="1" noTextEdit="1"/>
            </p:cNvSpPr>
            <p:nvPr/>
          </p:nvSpPr>
          <p:spPr bwMode="auto">
            <a:xfrm>
              <a:off x="3272" y="1316"/>
              <a:ext cx="1889" cy="1002"/>
            </a:xfrm>
            <a:prstGeom prst="rect">
              <a:avLst/>
            </a:prstGeom>
            <a:noFill/>
            <a:ln w="9525">
              <a:noFill/>
              <a:miter lim="800000"/>
              <a:headEnd/>
              <a:tailEnd/>
            </a:ln>
          </p:spPr>
          <p:txBody>
            <a:bodyPr/>
            <a:lstStyle/>
            <a:p>
              <a:endParaRPr lang="en-US"/>
            </a:p>
          </p:txBody>
        </p:sp>
        <p:sp>
          <p:nvSpPr>
            <p:cNvPr id="20" name="Rectangle 19"/>
            <p:cNvSpPr>
              <a:spLocks noChangeArrowheads="1"/>
            </p:cNvSpPr>
            <p:nvPr/>
          </p:nvSpPr>
          <p:spPr bwMode="auto">
            <a:xfrm>
              <a:off x="3803" y="1980"/>
              <a:ext cx="86" cy="325"/>
            </a:xfrm>
            <a:prstGeom prst="rect">
              <a:avLst/>
            </a:prstGeom>
            <a:solidFill>
              <a:srgbClr val="B21A1A"/>
            </a:solidFill>
            <a:ln w="9525">
              <a:noFill/>
              <a:miter lim="800000"/>
              <a:headEnd/>
              <a:tailEnd/>
            </a:ln>
          </p:spPr>
          <p:txBody>
            <a:bodyPr/>
            <a:lstStyle/>
            <a:p>
              <a:endParaRPr lang="en-US"/>
            </a:p>
          </p:txBody>
        </p:sp>
        <p:sp>
          <p:nvSpPr>
            <p:cNvPr id="21" name="Freeform 20"/>
            <p:cNvSpPr>
              <a:spLocks/>
            </p:cNvSpPr>
            <p:nvPr/>
          </p:nvSpPr>
          <p:spPr bwMode="auto">
            <a:xfrm>
              <a:off x="4304" y="1971"/>
              <a:ext cx="249" cy="343"/>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w="9525">
              <a:noFill/>
              <a:round/>
              <a:headEnd/>
              <a:tailEnd/>
            </a:ln>
          </p:spPr>
          <p:txBody>
            <a:bodyPr/>
            <a:lstStyle/>
            <a:p>
              <a:endParaRPr lang="en-US"/>
            </a:p>
          </p:txBody>
        </p:sp>
        <p:sp>
          <p:nvSpPr>
            <p:cNvPr id="22" name="Freeform 21"/>
            <p:cNvSpPr>
              <a:spLocks/>
            </p:cNvSpPr>
            <p:nvPr/>
          </p:nvSpPr>
          <p:spPr bwMode="auto">
            <a:xfrm>
              <a:off x="3443" y="1971"/>
              <a:ext cx="249" cy="343"/>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w="9525">
              <a:noFill/>
              <a:round/>
              <a:headEnd/>
              <a:tailEnd/>
            </a:ln>
          </p:spPr>
          <p:txBody>
            <a:bodyPr/>
            <a:lstStyle/>
            <a:p>
              <a:endParaRPr lang="en-US"/>
            </a:p>
          </p:txBody>
        </p:sp>
        <p:sp>
          <p:nvSpPr>
            <p:cNvPr id="23" name="Freeform 22"/>
            <p:cNvSpPr>
              <a:spLocks noEditPoints="1"/>
            </p:cNvSpPr>
            <p:nvPr/>
          </p:nvSpPr>
          <p:spPr bwMode="auto">
            <a:xfrm>
              <a:off x="4643" y="1971"/>
              <a:ext cx="342" cy="343"/>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w="9525">
              <a:noFill/>
              <a:round/>
              <a:headEnd/>
              <a:tailEnd/>
            </a:ln>
          </p:spPr>
          <p:txBody>
            <a:bodyPr/>
            <a:lstStyle/>
            <a:p>
              <a:endParaRPr lang="en-US"/>
            </a:p>
          </p:txBody>
        </p:sp>
        <p:sp>
          <p:nvSpPr>
            <p:cNvPr id="24" name="Freeform 23"/>
            <p:cNvSpPr>
              <a:spLocks/>
            </p:cNvSpPr>
            <p:nvPr/>
          </p:nvSpPr>
          <p:spPr bwMode="auto">
            <a:xfrm>
              <a:off x="4000" y="1971"/>
              <a:ext cx="223" cy="343"/>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w="9525">
              <a:noFill/>
              <a:round/>
              <a:headEnd/>
              <a:tailEnd/>
            </a:ln>
          </p:spPr>
          <p:txBody>
            <a:bodyPr/>
            <a:lstStyle/>
            <a:p>
              <a:endParaRPr lang="en-US"/>
            </a:p>
          </p:txBody>
        </p:sp>
        <p:sp>
          <p:nvSpPr>
            <p:cNvPr id="26" name="Freeform 25"/>
            <p:cNvSpPr>
              <a:spLocks/>
            </p:cNvSpPr>
            <p:nvPr/>
          </p:nvSpPr>
          <p:spPr bwMode="auto">
            <a:xfrm>
              <a:off x="3272" y="1586"/>
              <a:ext cx="81" cy="167"/>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sp>
          <p:nvSpPr>
            <p:cNvPr id="28" name="Freeform 27"/>
            <p:cNvSpPr>
              <a:spLocks/>
            </p:cNvSpPr>
            <p:nvPr/>
          </p:nvSpPr>
          <p:spPr bwMode="auto">
            <a:xfrm>
              <a:off x="349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w="9525">
              <a:noFill/>
              <a:round/>
              <a:headEnd/>
              <a:tailEnd/>
            </a:ln>
          </p:spPr>
          <p:txBody>
            <a:bodyPr/>
            <a:lstStyle/>
            <a:p>
              <a:endParaRPr lang="en-US"/>
            </a:p>
          </p:txBody>
        </p:sp>
        <p:sp>
          <p:nvSpPr>
            <p:cNvPr id="29" name="Freeform 28"/>
            <p:cNvSpPr>
              <a:spLocks/>
            </p:cNvSpPr>
            <p:nvPr/>
          </p:nvSpPr>
          <p:spPr bwMode="auto">
            <a:xfrm>
              <a:off x="3722" y="1320"/>
              <a:ext cx="81" cy="514"/>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30" name="Freeform 29"/>
            <p:cNvSpPr>
              <a:spLocks/>
            </p:cNvSpPr>
            <p:nvPr/>
          </p:nvSpPr>
          <p:spPr bwMode="auto">
            <a:xfrm>
              <a:off x="394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31" name="Freeform 30"/>
            <p:cNvSpPr>
              <a:spLocks/>
            </p:cNvSpPr>
            <p:nvPr/>
          </p:nvSpPr>
          <p:spPr bwMode="auto">
            <a:xfrm>
              <a:off x="4171" y="1586"/>
              <a:ext cx="86" cy="167"/>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w="9525">
              <a:noFill/>
              <a:round/>
              <a:headEnd/>
              <a:tailEnd/>
            </a:ln>
          </p:spPr>
          <p:txBody>
            <a:bodyPr/>
            <a:lstStyle/>
            <a:p>
              <a:endParaRPr lang="en-US"/>
            </a:p>
          </p:txBody>
        </p:sp>
        <p:sp>
          <p:nvSpPr>
            <p:cNvPr id="33" name="Freeform 32"/>
            <p:cNvSpPr>
              <a:spLocks/>
            </p:cNvSpPr>
            <p:nvPr/>
          </p:nvSpPr>
          <p:spPr bwMode="auto">
            <a:xfrm>
              <a:off x="439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35" name="Freeform 34"/>
            <p:cNvSpPr>
              <a:spLocks/>
            </p:cNvSpPr>
            <p:nvPr/>
          </p:nvSpPr>
          <p:spPr bwMode="auto">
            <a:xfrm>
              <a:off x="4625" y="1320"/>
              <a:ext cx="82" cy="514"/>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36" name="Freeform 35"/>
            <p:cNvSpPr>
              <a:spLocks/>
            </p:cNvSpPr>
            <p:nvPr/>
          </p:nvSpPr>
          <p:spPr bwMode="auto">
            <a:xfrm>
              <a:off x="484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37" name="Freeform 36"/>
            <p:cNvSpPr>
              <a:spLocks/>
            </p:cNvSpPr>
            <p:nvPr/>
          </p:nvSpPr>
          <p:spPr bwMode="auto">
            <a:xfrm>
              <a:off x="5075" y="1586"/>
              <a:ext cx="82" cy="167"/>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gr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2444" y="304800"/>
            <a:ext cx="10357081"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1082444" y="1600201"/>
            <a:ext cx="10362609" cy="4525963"/>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0" hasCustomPrompt="1"/>
          </p:nvPr>
        </p:nvSpPr>
        <p:spPr>
          <a:xfrm>
            <a:off x="1082444" y="1186542"/>
            <a:ext cx="10357081" cy="381000"/>
          </a:xfrm>
        </p:spPr>
        <p:txBody>
          <a:bodyPr anchor="ctr" anchorCtr="0">
            <a:noAutofit/>
          </a:bodyPr>
          <a:lstStyle>
            <a:lvl1pPr>
              <a:buFontTx/>
              <a:buNone/>
              <a:defRPr sz="2400"/>
            </a:lvl1pPr>
            <a:lvl2pPr>
              <a:defRPr sz="2400"/>
            </a:lvl2pPr>
            <a:lvl3pPr>
              <a:defRPr sz="2400"/>
            </a:lvl3pPr>
            <a:lvl4pPr>
              <a:defRPr sz="2400"/>
            </a:lvl4pPr>
            <a:lvl5pPr>
              <a:defRPr sz="2400"/>
            </a:lvl5pPr>
          </a:lstStyle>
          <a:p>
            <a:pPr lvl="0"/>
            <a:r>
              <a:rPr lang="en-US" dirty="0" smtClean="0"/>
              <a:t>Subtitle Goes Here</a:t>
            </a:r>
            <a:endParaRPr lang="en-US" dirty="0"/>
          </a:p>
        </p:txBody>
      </p:sp>
      <p:sp>
        <p:nvSpPr>
          <p:cNvPr id="10" name="Text Placeholder 9"/>
          <p:cNvSpPr>
            <a:spLocks noGrp="1"/>
          </p:cNvSpPr>
          <p:nvPr>
            <p:ph type="body" sz="quarter" idx="11" hasCustomPrompt="1"/>
          </p:nvPr>
        </p:nvSpPr>
        <p:spPr>
          <a:xfrm>
            <a:off x="1082442" y="6372424"/>
            <a:ext cx="10357083" cy="307777"/>
          </a:xfrm>
        </p:spPr>
        <p:txBody>
          <a:bodyPr wrap="square" anchor="b" anchorCtr="0">
            <a:spAutoFit/>
          </a:bodyPr>
          <a:lstStyle>
            <a:lvl1pPr algn="l" defTabSz="804863">
              <a:lnSpc>
                <a:spcPct val="100000"/>
              </a:lnSpc>
              <a:spcBef>
                <a:spcPct val="50000"/>
              </a:spcBef>
              <a:buNone/>
              <a:defRPr sz="1400"/>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14 Points</a:t>
            </a: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Grey Gradient">
    <p:spTree>
      <p:nvGrpSpPr>
        <p:cNvPr id="1" name=""/>
        <p:cNvGrpSpPr/>
        <p:nvPr/>
      </p:nvGrpSpPr>
      <p:grpSpPr>
        <a:xfrm>
          <a:off x="0" y="0"/>
          <a:ext cx="0" cy="0"/>
          <a:chOff x="0" y="0"/>
          <a:chExt cx="0" cy="0"/>
        </a:xfrm>
      </p:grpSpPr>
      <p:sp>
        <p:nvSpPr>
          <p:cNvPr id="9" name="Rectangle 6"/>
          <p:cNvSpPr>
            <a:spLocks noChangeArrowheads="1"/>
          </p:cNvSpPr>
          <p:nvPr userDrawn="1"/>
        </p:nvSpPr>
        <p:spPr bwMode="hidden">
          <a:xfrm>
            <a:off x="0" y="3589338"/>
            <a:ext cx="12188825" cy="3268662"/>
          </a:xfrm>
          <a:prstGeom prst="rect">
            <a:avLst/>
          </a:prstGeom>
          <a:gradFill rotWithShape="1">
            <a:gsLst>
              <a:gs pos="0">
                <a:srgbClr val="8E8E95">
                  <a:gamma/>
                  <a:shade val="46275"/>
                  <a:invGamma/>
                  <a:alpha val="0"/>
                </a:srgbClr>
              </a:gs>
              <a:gs pos="100000">
                <a:srgbClr val="8E8E95">
                  <a:alpha val="50000"/>
                </a:srgbClr>
              </a:gs>
            </a:gsLst>
            <a:lin ang="5400000" scaled="1"/>
          </a:gradFill>
          <a:ln w="9525" algn="ctr">
            <a:noFill/>
            <a:miter lim="800000"/>
            <a:headEnd/>
            <a:tailEnd/>
          </a:ln>
          <a:effectLst/>
        </p:spPr>
        <p:txBody>
          <a:bodyPr wrap="none" lIns="82124" tIns="41061" rIns="82124" bIns="41061" anchor="ctr"/>
          <a:lstStyle/>
          <a:p>
            <a:endParaRPr lang="en-US"/>
          </a:p>
        </p:txBody>
      </p:sp>
      <p:sp>
        <p:nvSpPr>
          <p:cNvPr id="2" name="Title 1"/>
          <p:cNvSpPr>
            <a:spLocks noGrp="1"/>
          </p:cNvSpPr>
          <p:nvPr>
            <p:ph type="title" hasCustomPrompt="1"/>
          </p:nvPr>
        </p:nvSpPr>
        <p:spPr>
          <a:xfrm>
            <a:off x="1082444" y="304800"/>
            <a:ext cx="10357081"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1082444" y="1600201"/>
            <a:ext cx="10362609" cy="4525963"/>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0" hasCustomPrompt="1"/>
          </p:nvPr>
        </p:nvSpPr>
        <p:spPr>
          <a:xfrm>
            <a:off x="1082444" y="1186542"/>
            <a:ext cx="10357081" cy="381000"/>
          </a:xfrm>
        </p:spPr>
        <p:txBody>
          <a:bodyPr anchor="ctr" anchorCtr="0">
            <a:noAutofit/>
          </a:bodyPr>
          <a:lstStyle>
            <a:lvl1pPr>
              <a:buFontTx/>
              <a:buNone/>
              <a:defRPr sz="2400"/>
            </a:lvl1pPr>
            <a:lvl2pPr>
              <a:defRPr sz="2400"/>
            </a:lvl2pPr>
            <a:lvl3pPr>
              <a:defRPr sz="2400"/>
            </a:lvl3pPr>
            <a:lvl4pPr>
              <a:defRPr sz="2400"/>
            </a:lvl4pPr>
            <a:lvl5pPr>
              <a:defRPr sz="2400"/>
            </a:lvl5pPr>
          </a:lstStyle>
          <a:p>
            <a:pPr lvl="0"/>
            <a:r>
              <a:rPr lang="en-US" dirty="0" smtClean="0"/>
              <a:t>Subtitle Goes Here</a:t>
            </a:r>
            <a:endParaRPr lang="en-US" dirty="0"/>
          </a:p>
        </p:txBody>
      </p:sp>
      <p:sp>
        <p:nvSpPr>
          <p:cNvPr id="24" name="Text Placeholder 9"/>
          <p:cNvSpPr>
            <a:spLocks noGrp="1"/>
          </p:cNvSpPr>
          <p:nvPr>
            <p:ph type="body" sz="quarter" idx="11" hasCustomPrompt="1"/>
          </p:nvPr>
        </p:nvSpPr>
        <p:spPr>
          <a:xfrm>
            <a:off x="1082442" y="6372424"/>
            <a:ext cx="10357083" cy="307777"/>
          </a:xfrm>
        </p:spPr>
        <p:txBody>
          <a:bodyPr wrap="square" anchor="b" anchorCtr="0">
            <a:spAutoFit/>
          </a:bodyPr>
          <a:lstStyle>
            <a:lvl1pPr algn="l" defTabSz="804863">
              <a:lnSpc>
                <a:spcPct val="100000"/>
              </a:lnSpc>
              <a:spcBef>
                <a:spcPct val="50000"/>
              </a:spcBef>
              <a:buNone/>
              <a:defRPr sz="1400"/>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14 Points</a:t>
            </a: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Blue Gradient">
    <p:spTree>
      <p:nvGrpSpPr>
        <p:cNvPr id="1" name=""/>
        <p:cNvGrpSpPr/>
        <p:nvPr/>
      </p:nvGrpSpPr>
      <p:grpSpPr>
        <a:xfrm>
          <a:off x="0" y="0"/>
          <a:ext cx="0" cy="0"/>
          <a:chOff x="0" y="0"/>
          <a:chExt cx="0" cy="0"/>
        </a:xfrm>
      </p:grpSpPr>
      <p:sp>
        <p:nvSpPr>
          <p:cNvPr id="11" name="Rectangle 10"/>
          <p:cNvSpPr>
            <a:spLocks noChangeArrowheads="1"/>
          </p:cNvSpPr>
          <p:nvPr userDrawn="1"/>
        </p:nvSpPr>
        <p:spPr bwMode="hidden">
          <a:xfrm>
            <a:off x="0" y="3360738"/>
            <a:ext cx="12188825" cy="3497262"/>
          </a:xfrm>
          <a:prstGeom prst="rect">
            <a:avLst/>
          </a:prstGeom>
          <a:gradFill rotWithShape="1">
            <a:gsLst>
              <a:gs pos="0">
                <a:srgbClr val="FFFFFF">
                  <a:alpha val="0"/>
                </a:srgbClr>
              </a:gs>
              <a:gs pos="100000">
                <a:srgbClr val="0183B7">
                  <a:alpha val="50000"/>
                </a:srgbClr>
              </a:gs>
            </a:gsLst>
            <a:lin ang="5400000" scaled="1"/>
          </a:gradFill>
          <a:ln w="9525" algn="ctr">
            <a:noFill/>
            <a:miter lim="800000"/>
            <a:headEnd/>
            <a:tailEnd/>
          </a:ln>
          <a:effectLst/>
        </p:spPr>
        <p:txBody>
          <a:bodyPr lIns="82124" tIns="41061" rIns="82124" bIns="41061" anchor="ctr">
            <a:noAutofit/>
          </a:bodyPr>
          <a:lstStyle/>
          <a:p>
            <a:endParaRPr lang="en-US"/>
          </a:p>
        </p:txBody>
      </p:sp>
      <p:sp>
        <p:nvSpPr>
          <p:cNvPr id="2" name="Title 1"/>
          <p:cNvSpPr>
            <a:spLocks noGrp="1"/>
          </p:cNvSpPr>
          <p:nvPr>
            <p:ph type="title" hasCustomPrompt="1"/>
          </p:nvPr>
        </p:nvSpPr>
        <p:spPr>
          <a:xfrm>
            <a:off x="1082444" y="304800"/>
            <a:ext cx="10357081" cy="838200"/>
          </a:xfrm>
        </p:spPr>
        <p:txBody>
          <a:bodyPr>
            <a:noAutofit/>
          </a:bodyPr>
          <a:lstStyle/>
          <a:p>
            <a:r>
              <a:rPr lang="en-US" dirty="0" smtClean="0"/>
              <a:t>Slide Title Goes Here</a:t>
            </a:r>
            <a:endParaRPr lang="en-US" dirty="0"/>
          </a:p>
        </p:txBody>
      </p:sp>
      <p:sp>
        <p:nvSpPr>
          <p:cNvPr id="8" name="Text Placeholder 7"/>
          <p:cNvSpPr>
            <a:spLocks noGrp="1"/>
          </p:cNvSpPr>
          <p:nvPr>
            <p:ph type="body" sz="quarter" idx="10" hasCustomPrompt="1"/>
          </p:nvPr>
        </p:nvSpPr>
        <p:spPr>
          <a:xfrm>
            <a:off x="1082444" y="1186542"/>
            <a:ext cx="10357081" cy="381000"/>
          </a:xfrm>
        </p:spPr>
        <p:txBody>
          <a:bodyPr anchor="ctr" anchorCtr="0">
            <a:noAutofit/>
          </a:bodyPr>
          <a:lstStyle>
            <a:lvl1pPr>
              <a:buFontTx/>
              <a:buNone/>
              <a:defRPr sz="2400"/>
            </a:lvl1pPr>
            <a:lvl2pPr>
              <a:defRPr sz="2400"/>
            </a:lvl2pPr>
            <a:lvl3pPr>
              <a:defRPr sz="2400"/>
            </a:lvl3pPr>
            <a:lvl4pPr>
              <a:defRPr sz="2400"/>
            </a:lvl4pPr>
            <a:lvl5pPr>
              <a:defRPr sz="2400"/>
            </a:lvl5pPr>
          </a:lstStyle>
          <a:p>
            <a:pPr lvl="0"/>
            <a:r>
              <a:rPr lang="en-US" dirty="0" smtClean="0"/>
              <a:t>Subtitle Goes Here</a:t>
            </a:r>
            <a:endParaRPr lang="en-US" dirty="0"/>
          </a:p>
        </p:txBody>
      </p:sp>
      <p:sp>
        <p:nvSpPr>
          <p:cNvPr id="3" name="Content Placeholder 2"/>
          <p:cNvSpPr>
            <a:spLocks noGrp="1"/>
          </p:cNvSpPr>
          <p:nvPr>
            <p:ph idx="1" hasCustomPrompt="1"/>
          </p:nvPr>
        </p:nvSpPr>
        <p:spPr>
          <a:xfrm>
            <a:off x="1082444" y="1600201"/>
            <a:ext cx="10362609" cy="4525963"/>
          </a:xfrm>
        </p:spPr>
        <p:txBody>
          <a:bodyPr>
            <a:noAutofit/>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9"/>
          <p:cNvSpPr>
            <a:spLocks noGrp="1"/>
          </p:cNvSpPr>
          <p:nvPr>
            <p:ph type="body" sz="quarter" idx="11" hasCustomPrompt="1"/>
          </p:nvPr>
        </p:nvSpPr>
        <p:spPr>
          <a:xfrm>
            <a:off x="1082442" y="6372424"/>
            <a:ext cx="10357083" cy="307777"/>
          </a:xfrm>
        </p:spPr>
        <p:txBody>
          <a:bodyPr wrap="square" anchor="b" anchorCtr="0">
            <a:spAutoFit/>
          </a:bodyPr>
          <a:lstStyle>
            <a:lvl1pPr algn="l" defTabSz="804863">
              <a:lnSpc>
                <a:spcPct val="100000"/>
              </a:lnSpc>
              <a:spcBef>
                <a:spcPct val="50000"/>
              </a:spcBef>
              <a:buNone/>
              <a:defRPr sz="1400"/>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14 Points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Two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2444" y="304800"/>
            <a:ext cx="10357081" cy="838200"/>
          </a:xfrm>
        </p:spPr>
        <p:txBody>
          <a:bodyPr/>
          <a:lstStyle/>
          <a:p>
            <a:r>
              <a:rPr lang="en-US" dirty="0" smtClean="0"/>
              <a:t>Slide Title Goes Here</a:t>
            </a:r>
            <a:endParaRPr lang="en-US" dirty="0"/>
          </a:p>
        </p:txBody>
      </p:sp>
      <p:sp>
        <p:nvSpPr>
          <p:cNvPr id="3" name="Content Placeholder 2"/>
          <p:cNvSpPr>
            <a:spLocks noGrp="1"/>
          </p:cNvSpPr>
          <p:nvPr>
            <p:ph sz="half" idx="1" hasCustomPrompt="1"/>
          </p:nvPr>
        </p:nvSpPr>
        <p:spPr>
          <a:xfrm>
            <a:off x="1082442" y="1600201"/>
            <a:ext cx="5027098" cy="4525963"/>
          </a:xfrm>
        </p:spPr>
        <p:txBody>
          <a:bodyPr>
            <a:normAutofit/>
          </a:bodyPr>
          <a:lstStyle>
            <a:lvl1pPr>
              <a:defRPr sz="2400"/>
            </a:lvl1pPr>
            <a:lvl2pPr>
              <a:defRPr sz="2000"/>
            </a:lvl2pPr>
            <a:lvl3pPr>
              <a:defRPr sz="1600"/>
            </a:lvl3pPr>
            <a:lvl4pPr>
              <a:defRPr sz="1200"/>
            </a:lvl4pPr>
            <a:lvl5pPr>
              <a:defRPr sz="1200"/>
            </a:lvl5pPr>
            <a:lvl6pPr>
              <a:defRPr sz="1800"/>
            </a:lvl6pPr>
            <a:lvl7pPr>
              <a:defRPr sz="1800"/>
            </a:lvl7pPr>
            <a:lvl8pPr>
              <a:defRPr sz="1800"/>
            </a:lvl8pPr>
            <a:lvl9pPr>
              <a:defRPr sz="1800"/>
            </a:lvl9p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412427" y="1600201"/>
            <a:ext cx="5027098" cy="4525963"/>
          </a:xfrm>
        </p:spPr>
        <p:txBody>
          <a:bodyPr>
            <a:normAutofit/>
          </a:bodyPr>
          <a:lstStyle>
            <a:lvl1pPr>
              <a:defRPr sz="2400"/>
            </a:lvl1pPr>
            <a:lvl2pPr>
              <a:defRPr sz="2000"/>
            </a:lvl2pPr>
            <a:lvl3pPr>
              <a:defRPr sz="1600"/>
            </a:lvl3pPr>
            <a:lvl4pPr>
              <a:defRPr sz="1200"/>
            </a:lvl4pPr>
            <a:lvl5pPr>
              <a:defRPr sz="1200"/>
            </a:lvl5pPr>
            <a:lvl6pPr>
              <a:defRPr sz="1800"/>
            </a:lvl6pPr>
            <a:lvl7pPr>
              <a:defRPr sz="1800"/>
            </a:lvl7pPr>
            <a:lvl8pPr>
              <a:defRPr sz="1800"/>
            </a:lvl8pPr>
            <a:lvl9pPr>
              <a:defRPr sz="1800"/>
            </a:lvl9p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3" hasCustomPrompt="1"/>
          </p:nvPr>
        </p:nvSpPr>
        <p:spPr>
          <a:xfrm>
            <a:off x="1082444" y="1186542"/>
            <a:ext cx="10357081" cy="381000"/>
          </a:xfrm>
        </p:spPr>
        <p:txBody>
          <a:bodyPr anchor="ctr" anchorCtr="0">
            <a:noAutofit/>
          </a:bodyPr>
          <a:lstStyle>
            <a:lvl1pPr>
              <a:buFontTx/>
              <a:buNone/>
              <a:defRPr sz="2400"/>
            </a:lvl1pPr>
            <a:lvl2pPr>
              <a:defRPr sz="2400"/>
            </a:lvl2pPr>
            <a:lvl3pPr>
              <a:defRPr sz="2400"/>
            </a:lvl3pPr>
            <a:lvl4pPr>
              <a:defRPr sz="2400"/>
            </a:lvl4pPr>
            <a:lvl5pPr>
              <a:defRPr sz="2400"/>
            </a:lvl5pPr>
          </a:lstStyle>
          <a:p>
            <a:pPr lvl="0"/>
            <a:r>
              <a:rPr lang="en-US" dirty="0" smtClean="0"/>
              <a:t>Subtitle Goes Here</a:t>
            </a:r>
            <a:endParaRPr lang="en-US" dirty="0"/>
          </a:p>
        </p:txBody>
      </p:sp>
      <p:sp>
        <p:nvSpPr>
          <p:cNvPr id="9" name="Text Placeholder 9"/>
          <p:cNvSpPr>
            <a:spLocks noGrp="1"/>
          </p:cNvSpPr>
          <p:nvPr>
            <p:ph type="body" sz="quarter" idx="11" hasCustomPrompt="1"/>
          </p:nvPr>
        </p:nvSpPr>
        <p:spPr>
          <a:xfrm>
            <a:off x="1082442" y="6372424"/>
            <a:ext cx="10357083" cy="307777"/>
          </a:xfrm>
        </p:spPr>
        <p:txBody>
          <a:bodyPr wrap="square" anchor="b" anchorCtr="0">
            <a:spAutoFit/>
          </a:bodyPr>
          <a:lstStyle>
            <a:lvl1pPr algn="l" defTabSz="804863">
              <a:lnSpc>
                <a:spcPct val="100000"/>
              </a:lnSpc>
              <a:spcBef>
                <a:spcPct val="50000"/>
              </a:spcBef>
              <a:buNone/>
              <a:defRPr sz="1400"/>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14 Points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9" Type="http://schemas.openxmlformats.org/officeDocument/2006/relationships/slideLayout" Target="../slideLayouts/slideLayout9.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3"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58060" y="304800"/>
            <a:ext cx="10362609" cy="83820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3" name="Text Placeholder 2"/>
          <p:cNvSpPr>
            <a:spLocks noGrp="1"/>
          </p:cNvSpPr>
          <p:nvPr>
            <p:ph type="body" idx="1"/>
          </p:nvPr>
        </p:nvSpPr>
        <p:spPr>
          <a:xfrm>
            <a:off x="1058060" y="1600201"/>
            <a:ext cx="10362609" cy="4525963"/>
          </a:xfrm>
          <a:prstGeom prst="rect">
            <a:avLst/>
          </a:prstGeom>
        </p:spPr>
        <p:txBody>
          <a:bodyPr vert="horz" lIns="91440" tIns="45720" rIns="91440" bIns="45720" rtlCol="0">
            <a:normAutofit/>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3"/>
          <p:cNvSpPr>
            <a:spLocks noChangeArrowheads="1"/>
          </p:cNvSpPr>
          <p:nvPr/>
        </p:nvSpPr>
        <p:spPr bwMode="auto">
          <a:xfrm>
            <a:off x="0" y="0"/>
            <a:ext cx="12188825" cy="177800"/>
          </a:xfrm>
          <a:prstGeom prst="rect">
            <a:avLst/>
          </a:prstGeom>
          <a:solidFill>
            <a:srgbClr val="015F85"/>
          </a:solidFill>
          <a:ln w="25400" algn="ctr">
            <a:noFill/>
            <a:miter lim="800000"/>
            <a:headEnd/>
            <a:tailEnd/>
          </a:ln>
          <a:effectLst/>
        </p:spPr>
        <p:txBody>
          <a:bodyPr wrap="none" anchor="ctr"/>
          <a:lstStyle/>
          <a:p>
            <a:endParaRPr lang="en-US"/>
          </a:p>
        </p:txBody>
      </p:sp>
      <p:sp>
        <p:nvSpPr>
          <p:cNvPr id="8" name="Rectangle 3"/>
          <p:cNvSpPr>
            <a:spLocks noChangeArrowheads="1"/>
          </p:cNvSpPr>
          <p:nvPr/>
        </p:nvSpPr>
        <p:spPr bwMode="auto">
          <a:xfrm>
            <a:off x="0" y="0"/>
            <a:ext cx="12188825" cy="177800"/>
          </a:xfrm>
          <a:prstGeom prst="rect">
            <a:avLst/>
          </a:prstGeom>
          <a:solidFill>
            <a:srgbClr val="0183B7"/>
          </a:solidFill>
          <a:ln w="25400" algn="ctr">
            <a:noFill/>
            <a:miter lim="800000"/>
            <a:headEnd/>
            <a:tailEnd/>
          </a:ln>
          <a:effectLst/>
        </p:spPr>
        <p:txBody>
          <a:bodyPr wrap="none" anchor="ctr"/>
          <a:lstStyle/>
          <a:p>
            <a:endParaRPr lang="en-US"/>
          </a:p>
        </p:txBody>
      </p:sp>
      <p:sp>
        <p:nvSpPr>
          <p:cNvPr id="43" name="Rectangle 4"/>
          <p:cNvSpPr>
            <a:spLocks noChangeArrowheads="1"/>
          </p:cNvSpPr>
          <p:nvPr/>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44" name="Rectangle 5"/>
          <p:cNvSpPr>
            <a:spLocks noChangeArrowheads="1"/>
          </p:cNvSpPr>
          <p:nvPr/>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45" name="Rectangle 6"/>
          <p:cNvSpPr>
            <a:spLocks noChangeArrowheads="1"/>
          </p:cNvSpPr>
          <p:nvPr/>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47" name="Rectangle 7"/>
          <p:cNvSpPr>
            <a:spLocks noChangeArrowheads="1"/>
          </p:cNvSpPr>
          <p:nvPr/>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 id="2147483711" r:id="rId18"/>
    <p:sldLayoutId id="2147483712" r:id="rId19"/>
    <p:sldLayoutId id="2147483713" r:id="rId20"/>
    <p:sldLayoutId id="2147483714" r:id="rId21"/>
    <p:sldLayoutId id="2147483715" r:id="rId22"/>
    <p:sldLayoutId id="2147483716" r:id="rId23"/>
    <p:sldLayoutId id="2147483717" r:id="rId24"/>
    <p:sldLayoutId id="2147483718" r:id="rId25"/>
    <p:sldLayoutId id="2147483719" r:id="rId26"/>
    <p:sldLayoutId id="2147483720" r:id="rId27"/>
    <p:sldLayoutId id="2147483721" r:id="rId28"/>
    <p:sldLayoutId id="2147483722" r:id="rId29"/>
    <p:sldLayoutId id="2147483723" r:id="rId30"/>
    <p:sldLayoutId id="2147483724" r:id="rId31"/>
    <p:sldLayoutId id="2147483725" r:id="rId32"/>
  </p:sldLayoutIdLst>
  <p:timing>
    <p:tnLst>
      <p:par>
        <p:cTn id="1" dur="indefinite" restart="never" nodeType="tmRoot"/>
      </p:par>
    </p:tnLst>
  </p:timing>
  <p:txStyles>
    <p:titleStyle>
      <a:lvl1pPr algn="l" defTabSz="914400" rtl="0" eaLnBrk="1" latinLnBrk="0" hangingPunct="1">
        <a:lnSpc>
          <a:spcPct val="90000"/>
        </a:lnSpc>
        <a:spcBef>
          <a:spcPct val="0"/>
        </a:spcBef>
        <a:buNone/>
        <a:defRPr sz="3000" b="1" kern="1200">
          <a:solidFill>
            <a:schemeClr val="accent1"/>
          </a:solidFill>
          <a:latin typeface="+mj-lt"/>
          <a:ea typeface="+mj-ea"/>
          <a:cs typeface="+mj-cs"/>
        </a:defRPr>
      </a:lvl1pPr>
    </p:titleStyle>
    <p:bodyStyle>
      <a:lvl1pPr marL="237744" indent="-237744" algn="l" defTabSz="914400" rtl="0" eaLnBrk="1" latinLnBrk="0" hangingPunct="1">
        <a:lnSpc>
          <a:spcPct val="95000"/>
        </a:lnSpc>
        <a:spcBef>
          <a:spcPts val="1440"/>
        </a:spcBef>
        <a:buClr>
          <a:schemeClr val="accent1"/>
        </a:buClr>
        <a:buFont typeface="Wingdings" pitchFamily="2" charset="2"/>
        <a:buChar char="§"/>
        <a:defRPr sz="2400" kern="1200">
          <a:solidFill>
            <a:schemeClr val="tx1"/>
          </a:solidFill>
          <a:latin typeface="+mn-lt"/>
          <a:ea typeface="+mn-ea"/>
          <a:cs typeface="+mn-cs"/>
        </a:defRPr>
      </a:lvl1pPr>
      <a:lvl2pPr marL="576072" indent="0" algn="l" defTabSz="914400" rtl="0" eaLnBrk="1" latinLnBrk="0" hangingPunct="1">
        <a:lnSpc>
          <a:spcPct val="95000"/>
        </a:lnSpc>
        <a:spcBef>
          <a:spcPts val="840"/>
        </a:spcBef>
        <a:buFont typeface="Arial" pitchFamily="34" charset="0"/>
        <a:buNone/>
        <a:defRPr sz="2000" kern="1200">
          <a:solidFill>
            <a:schemeClr val="tx1"/>
          </a:solidFill>
          <a:latin typeface="+mn-lt"/>
          <a:ea typeface="+mn-ea"/>
          <a:cs typeface="+mn-cs"/>
        </a:defRPr>
      </a:lvl2pPr>
      <a:lvl3pPr marL="914400" indent="0" algn="l" defTabSz="914400" rtl="0" eaLnBrk="1" latinLnBrk="0" hangingPunct="1">
        <a:lnSpc>
          <a:spcPct val="95000"/>
        </a:lnSpc>
        <a:spcBef>
          <a:spcPts val="840"/>
        </a:spcBef>
        <a:buFont typeface="Arial" pitchFamily="34" charset="0"/>
        <a:buNone/>
        <a:defRPr sz="1600" kern="1200">
          <a:solidFill>
            <a:schemeClr val="tx1"/>
          </a:solidFill>
          <a:latin typeface="+mn-lt"/>
          <a:ea typeface="+mn-ea"/>
          <a:cs typeface="+mn-cs"/>
        </a:defRPr>
      </a:lvl3pPr>
      <a:lvl4pPr marL="1252728" indent="0" algn="l" defTabSz="914400" rtl="0" eaLnBrk="1" latinLnBrk="0" hangingPunct="1">
        <a:lnSpc>
          <a:spcPct val="95000"/>
        </a:lnSpc>
        <a:spcBef>
          <a:spcPts val="840"/>
        </a:spcBef>
        <a:buFont typeface="Arial" pitchFamily="34" charset="0"/>
        <a:buNone/>
        <a:defRPr sz="1200" kern="1200">
          <a:solidFill>
            <a:schemeClr val="tx1"/>
          </a:solidFill>
          <a:latin typeface="+mn-lt"/>
          <a:ea typeface="+mn-ea"/>
          <a:cs typeface="+mn-cs"/>
        </a:defRPr>
      </a:lvl4pPr>
      <a:lvl5pPr marL="1609344" indent="0" algn="l" defTabSz="914400" rtl="0" eaLnBrk="1" latinLnBrk="0" hangingPunct="1">
        <a:lnSpc>
          <a:spcPct val="95000"/>
        </a:lnSpc>
        <a:spcBef>
          <a:spcPts val="840"/>
        </a:spcBef>
        <a:buFont typeface="Arial" pitchFamily="34" charset="0"/>
        <a:buNone/>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hyperlink" Target="http://wwwin-eng.cisco.com/Eng/VTG/IPCBU/CUCM/CallManager_MontBlanc/Presentations/MontBlanc-Refresh-Upgrade-IR1-TOI.pptx" TargetMode="External"/><Relationship Id="rId4" Type="http://schemas.openxmlformats.org/officeDocument/2006/relationships/hyperlink" Target="http://wwwin-eng.cisco.com/Eng/VTG/IPCBU/CUCM/CallManager_MontBlanc/Presentations/MontBlanc-Refresh-Upgrade-IR2-TOI.pptx" TargetMode="External"/><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Saumya</a:t>
            </a:r>
            <a:r>
              <a:rPr lang="en-US" dirty="0" smtClean="0"/>
              <a:t> </a:t>
            </a:r>
            <a:r>
              <a:rPr lang="en-US" dirty="0" err="1" smtClean="0"/>
              <a:t>Saxena</a:t>
            </a:r>
            <a:endParaRPr lang="en-US" dirty="0"/>
          </a:p>
        </p:txBody>
      </p:sp>
      <p:sp>
        <p:nvSpPr>
          <p:cNvPr id="2" name="Title 1"/>
          <p:cNvSpPr>
            <a:spLocks noGrp="1"/>
          </p:cNvSpPr>
          <p:nvPr>
            <p:ph type="ctrTitle"/>
          </p:nvPr>
        </p:nvSpPr>
        <p:spPr/>
        <p:txBody>
          <a:bodyPr/>
          <a:lstStyle/>
          <a:p>
            <a:r>
              <a:rPr lang="en-US" dirty="0" smtClean="0"/>
              <a:t>TOI - Refresh Upgrades in Cisco Unity Connection 8.6</a:t>
            </a:r>
            <a:endParaRPr lang="en-US" dirty="0"/>
          </a:p>
        </p:txBody>
      </p:sp>
      <p:sp>
        <p:nvSpPr>
          <p:cNvPr id="17" name="Picture Placeholder 16"/>
          <p:cNvSpPr>
            <a:spLocks noGrp="1"/>
          </p:cNvSpPr>
          <p:nvPr>
            <p:ph type="pic" sz="quarter" idx="12"/>
          </p:nvPr>
        </p:nvSpPr>
        <p:spPr/>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Reverting from Connection 8.6 to earlier versions</a:t>
            </a:r>
            <a:endParaRPr lang="en-US" dirty="0"/>
          </a:p>
        </p:txBody>
      </p:sp>
      <p:sp>
        <p:nvSpPr>
          <p:cNvPr id="3" name="Content Placeholder 2"/>
          <p:cNvSpPr>
            <a:spLocks noGrp="1"/>
          </p:cNvSpPr>
          <p:nvPr>
            <p:ph idx="1"/>
          </p:nvPr>
        </p:nvSpPr>
        <p:spPr/>
        <p:txBody>
          <a:bodyPr/>
          <a:lstStyle/>
          <a:p>
            <a:r>
              <a:rPr lang="en-US" dirty="0" smtClean="0"/>
              <a:t>No voice messages left after upgrading to 8.6 will be migrated back to the previous version</a:t>
            </a:r>
          </a:p>
          <a:p>
            <a:r>
              <a:rPr lang="en-US" dirty="0" smtClean="0"/>
              <a:t>Any changes to greetings or voice names after upgrading to 8.6 will also not be migrated back to the previous version</a:t>
            </a:r>
          </a:p>
          <a:p>
            <a:r>
              <a:rPr lang="en-US" dirty="0" smtClean="0"/>
              <a:t>As before, any administrative changes (user adds, changes, deletes, etc.) after upgrading to 8.6 are also not migrated back to the previous version</a:t>
            </a:r>
          </a:p>
          <a:p>
            <a:endParaRPr lang="en-US" dirty="0" smtClean="0"/>
          </a:p>
        </p:txBody>
      </p:sp>
      <p:sp>
        <p:nvSpPr>
          <p:cNvPr id="4" name="Text Placeholder 3"/>
          <p:cNvSpPr>
            <a:spLocks noGrp="1"/>
          </p:cNvSpPr>
          <p:nvPr>
            <p:ph type="body" sz="quarter" idx="10"/>
          </p:nvPr>
        </p:nvSpPr>
        <p:spPr/>
        <p:txBody>
          <a:bodyPr/>
          <a:lstStyle/>
          <a:p>
            <a:endParaRPr lang="en-US" dirty="0" smtClean="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logs to gather for troubleshooting</a:t>
            </a:r>
            <a:endParaRPr lang="en-US" dirty="0"/>
          </a:p>
        </p:txBody>
      </p:sp>
      <p:sp>
        <p:nvSpPr>
          <p:cNvPr id="3" name="Content Placeholder 2"/>
          <p:cNvSpPr>
            <a:spLocks noGrp="1"/>
          </p:cNvSpPr>
          <p:nvPr>
            <p:ph idx="1"/>
          </p:nvPr>
        </p:nvSpPr>
        <p:spPr/>
        <p:txBody>
          <a:bodyPr>
            <a:normAutofit fontScale="92500"/>
          </a:bodyPr>
          <a:lstStyle/>
          <a:p>
            <a:r>
              <a:rPr lang="en-US" dirty="0" smtClean="0"/>
              <a:t>All logs</a:t>
            </a:r>
            <a:r>
              <a:rPr lang="en-US" dirty="0" smtClean="0"/>
              <a:t> on this slide will </a:t>
            </a:r>
            <a:r>
              <a:rPr lang="en-US" dirty="0" smtClean="0"/>
              <a:t>be located in /</a:t>
            </a:r>
            <a:r>
              <a:rPr lang="en-US" dirty="0" err="1" smtClean="0"/>
              <a:t>var</a:t>
            </a:r>
            <a:r>
              <a:rPr lang="en-US" dirty="0" smtClean="0"/>
              <a:t>/log/install on the machine</a:t>
            </a:r>
          </a:p>
          <a:p>
            <a:r>
              <a:rPr lang="en-US" dirty="0" smtClean="0"/>
              <a:t>system-</a:t>
            </a:r>
            <a:r>
              <a:rPr lang="en-US" dirty="0" err="1" smtClean="0"/>
              <a:t>history.log</a:t>
            </a:r>
            <a:r>
              <a:rPr lang="en-US" dirty="0" smtClean="0"/>
              <a:t>:  contains previous version and new version information.  Also indicates whether upgrade succeeded or failed.</a:t>
            </a:r>
          </a:p>
          <a:p>
            <a:r>
              <a:rPr lang="en-US" dirty="0" err="1" smtClean="0"/>
              <a:t>install.log</a:t>
            </a:r>
            <a:r>
              <a:rPr lang="en-US" dirty="0" smtClean="0"/>
              <a:t>:  platform install log file (grab the one with the latest timestamp in the file name).  This is the main log documenting the upgrade procedure.</a:t>
            </a:r>
          </a:p>
          <a:p>
            <a:r>
              <a:rPr lang="en-US" dirty="0" err="1" smtClean="0"/>
              <a:t>cuc-export.log</a:t>
            </a:r>
            <a:r>
              <a:rPr lang="en-US" dirty="0" smtClean="0"/>
              <a:t>:  contains the logged information from the execution of the Connection Export Phase of the RU</a:t>
            </a:r>
          </a:p>
          <a:p>
            <a:r>
              <a:rPr lang="en-US" dirty="0" err="1" smtClean="0"/>
              <a:t>cuc-install.log</a:t>
            </a:r>
            <a:r>
              <a:rPr lang="en-US" dirty="0" smtClean="0"/>
              <a:t>:  contains the logged information from the execution of the Connection Install Phase of the RU</a:t>
            </a:r>
          </a:p>
          <a:p>
            <a:r>
              <a:rPr lang="en-US" dirty="0" err="1" smtClean="0"/>
              <a:t>cuc-import.log</a:t>
            </a:r>
            <a:r>
              <a:rPr lang="en-US" dirty="0" smtClean="0"/>
              <a:t>:  contains the logged information from the execution of the Connection Import Phase of the RU</a:t>
            </a:r>
          </a:p>
          <a:p>
            <a:endParaRPr lang="en-US" dirty="0" smtClean="0"/>
          </a:p>
        </p:txBody>
      </p:sp>
      <p:sp>
        <p:nvSpPr>
          <p:cNvPr id="4" name="Text Placeholder 3"/>
          <p:cNvSpPr>
            <a:spLocks noGrp="1"/>
          </p:cNvSpPr>
          <p:nvPr>
            <p:ph type="body" sz="quarter" idx="10"/>
          </p:nvPr>
        </p:nvSpPr>
        <p:spPr/>
        <p:txBody>
          <a:bodyPr/>
          <a:lstStyle/>
          <a:p>
            <a:endParaRPr lang="en-US" dirty="0" smtClean="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logs to gather for troubleshooting (cont.)</a:t>
            </a:r>
            <a:endParaRPr lang="en-US" dirty="0"/>
          </a:p>
        </p:txBody>
      </p:sp>
      <p:sp>
        <p:nvSpPr>
          <p:cNvPr id="3" name="Content Placeholder 2"/>
          <p:cNvSpPr>
            <a:spLocks noGrp="1"/>
          </p:cNvSpPr>
          <p:nvPr>
            <p:ph idx="1"/>
          </p:nvPr>
        </p:nvSpPr>
        <p:spPr/>
        <p:txBody>
          <a:bodyPr>
            <a:normAutofit/>
          </a:bodyPr>
          <a:lstStyle/>
          <a:p>
            <a:r>
              <a:rPr lang="en-US" dirty="0" smtClean="0"/>
              <a:t>/</a:t>
            </a:r>
            <a:r>
              <a:rPr lang="en-US" dirty="0" err="1" smtClean="0"/>
              <a:t>var/log/active/cuc/informix.log</a:t>
            </a:r>
            <a:r>
              <a:rPr lang="en-US" dirty="0" smtClean="0"/>
              <a:t>:  contains any logging from Informix to capture database-related changes during the upgrade</a:t>
            </a:r>
          </a:p>
          <a:p>
            <a:r>
              <a:rPr lang="en-US" dirty="0" smtClean="0"/>
              <a:t>When troubleshooting RU for a clustered install, be sure to gather the log sets from both the publisher and the subscriber</a:t>
            </a:r>
          </a:p>
          <a:p>
            <a:endParaRPr lang="en-US" dirty="0" smtClean="0"/>
          </a:p>
        </p:txBody>
      </p:sp>
      <p:sp>
        <p:nvSpPr>
          <p:cNvPr id="4" name="Text Placeholder 3"/>
          <p:cNvSpPr>
            <a:spLocks noGrp="1"/>
          </p:cNvSpPr>
          <p:nvPr>
            <p:ph type="body" sz="quarter" idx="10"/>
          </p:nvPr>
        </p:nvSpPr>
        <p:spPr/>
        <p:txBody>
          <a:bodyPr/>
          <a:lstStyle/>
          <a:p>
            <a:endParaRPr lang="en-US" dirty="0" smtClean="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system-</a:t>
            </a:r>
            <a:r>
              <a:rPr lang="en-US" dirty="0" err="1" smtClean="0"/>
              <a:t>history.log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solidFill>
                  <a:srgbClr val="000000"/>
                </a:solidFill>
                <a:latin typeface="Consolas"/>
                <a:ea typeface="Consolas"/>
                <a:cs typeface="Consolas"/>
              </a:rPr>
              <a:t>03/21/2011 07:57:06 | root: Cisco Option Install ciscocm.refresh_upgrade_v0.8.cop Start </a:t>
            </a:r>
          </a:p>
          <a:p>
            <a:r>
              <a:rPr lang="en-US" dirty="0" smtClean="0">
                <a:solidFill>
                  <a:srgbClr val="000000"/>
                </a:solidFill>
                <a:latin typeface="Consolas"/>
                <a:ea typeface="Consolas"/>
                <a:cs typeface="Consolas"/>
              </a:rPr>
              <a:t>03/21/2011 07:59:09 | root: Cisco Option Install ciscocm.refresh_upgrade_v0.8.cop Success </a:t>
            </a:r>
          </a:p>
          <a:p>
            <a:r>
              <a:rPr lang="en-US" dirty="0" smtClean="0">
                <a:solidFill>
                  <a:srgbClr val="000000"/>
                </a:solidFill>
                <a:latin typeface="Consolas"/>
                <a:ea typeface="Consolas"/>
                <a:cs typeface="Consolas"/>
              </a:rPr>
              <a:t>03/21/2011 08:26:35 | root: </a:t>
            </a:r>
            <a:r>
              <a:rPr lang="en-US" dirty="0" smtClean="0">
                <a:solidFill>
                  <a:schemeClr val="accent6"/>
                </a:solidFill>
                <a:latin typeface="Consolas"/>
                <a:ea typeface="Consolas"/>
                <a:cs typeface="Consolas"/>
              </a:rPr>
              <a:t>Upgrade (refresh) 8.6.0.98000-54 Start </a:t>
            </a:r>
          </a:p>
          <a:p>
            <a:r>
              <a:rPr lang="en-US" dirty="0" smtClean="0">
                <a:solidFill>
                  <a:srgbClr val="000000"/>
                </a:solidFill>
                <a:latin typeface="Consolas"/>
                <a:ea typeface="Consolas"/>
                <a:cs typeface="Consolas"/>
              </a:rPr>
              <a:t>03/21/2011 08:38:24 | root: Upgrade (refresh) 8.6.0.98000-54 Start-Install </a:t>
            </a:r>
          </a:p>
          <a:p>
            <a:r>
              <a:rPr lang="en-US" dirty="0" smtClean="0">
                <a:solidFill>
                  <a:srgbClr val="000000"/>
                </a:solidFill>
                <a:latin typeface="Consolas"/>
                <a:ea typeface="Consolas"/>
                <a:cs typeface="Consolas"/>
              </a:rPr>
              <a:t>03/21/2011 08:49:37 | root: Boot 8.6.0.98000-54 Start </a:t>
            </a:r>
          </a:p>
          <a:p>
            <a:r>
              <a:rPr lang="en-US" dirty="0" smtClean="0">
                <a:solidFill>
                  <a:srgbClr val="000000"/>
                </a:solidFill>
                <a:latin typeface="Consolas"/>
                <a:ea typeface="Consolas"/>
                <a:cs typeface="Consolas"/>
              </a:rPr>
              <a:t>03/21/2011 09:49:03 | root: </a:t>
            </a:r>
            <a:r>
              <a:rPr lang="en-US" dirty="0" smtClean="0">
                <a:solidFill>
                  <a:schemeClr val="accent6"/>
                </a:solidFill>
                <a:latin typeface="Consolas"/>
                <a:ea typeface="Consolas"/>
                <a:cs typeface="Consolas"/>
              </a:rPr>
              <a:t>Upgrade (refresh) 8.6.0.98000-54 Failure </a:t>
            </a:r>
          </a:p>
          <a:p>
            <a:r>
              <a:rPr lang="en-US" dirty="0" smtClean="0">
                <a:solidFill>
                  <a:srgbClr val="000000"/>
                </a:solidFill>
                <a:latin typeface="Consolas"/>
                <a:ea typeface="Consolas"/>
                <a:cs typeface="Consolas"/>
              </a:rPr>
              <a:t>03/21/2011 09:51:03 | root: </a:t>
            </a:r>
            <a:r>
              <a:rPr lang="en-US" dirty="0" smtClean="0">
                <a:solidFill>
                  <a:schemeClr val="accent6"/>
                </a:solidFill>
                <a:latin typeface="Consolas"/>
                <a:ea typeface="Consolas"/>
                <a:cs typeface="Consolas"/>
              </a:rPr>
              <a:t>Boot 7.1.3.30000-1 Start </a:t>
            </a:r>
            <a:endParaRPr lang="en-US" dirty="0" smtClean="0">
              <a:solidFill>
                <a:schemeClr val="accent6"/>
              </a:solidFill>
            </a:endParaRPr>
          </a:p>
        </p:txBody>
      </p:sp>
      <p:sp>
        <p:nvSpPr>
          <p:cNvPr id="4" name="Text Placeholder 3"/>
          <p:cNvSpPr>
            <a:spLocks noGrp="1"/>
          </p:cNvSpPr>
          <p:nvPr>
            <p:ph type="body" sz="quarter" idx="10"/>
          </p:nvPr>
        </p:nvSpPr>
        <p:spPr/>
        <p:txBody>
          <a:bodyPr/>
          <a:lstStyle/>
          <a:p>
            <a:endParaRPr lang="en-US" dirty="0" smtClean="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t>
            </a:r>
            <a:r>
              <a:rPr lang="en-US" dirty="0" err="1" smtClean="0"/>
              <a:t>install.log</a:t>
            </a:r>
            <a:endParaRPr lang="en-US" dirty="0"/>
          </a:p>
        </p:txBody>
      </p:sp>
      <p:sp>
        <p:nvSpPr>
          <p:cNvPr id="3" name="Content Placeholder 2"/>
          <p:cNvSpPr>
            <a:spLocks noGrp="1"/>
          </p:cNvSpPr>
          <p:nvPr>
            <p:ph idx="1"/>
          </p:nvPr>
        </p:nvSpPr>
        <p:spPr/>
        <p:txBody>
          <a:bodyPr>
            <a:normAutofit fontScale="92500"/>
          </a:bodyPr>
          <a:lstStyle/>
          <a:p>
            <a:r>
              <a:rPr lang="en-US" dirty="0" smtClean="0"/>
              <a:t>03/23/2011 16:34:57 </a:t>
            </a:r>
            <a:r>
              <a:rPr lang="en-US" dirty="0" err="1" smtClean="0"/>
              <a:t>component_install|</a:t>
            </a:r>
            <a:r>
              <a:rPr lang="en-US" dirty="0" err="1" smtClean="0">
                <a:solidFill>
                  <a:schemeClr val="accent6"/>
                </a:solidFill>
              </a:rPr>
              <a:t>Execute</a:t>
            </a:r>
            <a:r>
              <a:rPr lang="en-US" dirty="0" smtClean="0"/>
              <a:t> "/common/</a:t>
            </a:r>
            <a:r>
              <a:rPr lang="en-US" dirty="0" err="1" smtClean="0"/>
              <a:t>refresh_upgrade/Cisco/connection/scripts/</a:t>
            </a:r>
            <a:r>
              <a:rPr lang="en-US" dirty="0" err="1" smtClean="0">
                <a:solidFill>
                  <a:schemeClr val="accent6"/>
                </a:solidFill>
              </a:rPr>
              <a:t>cuc</a:t>
            </a:r>
            <a:r>
              <a:rPr lang="en-US" dirty="0" smtClean="0">
                <a:solidFill>
                  <a:schemeClr val="accent6"/>
                </a:solidFill>
              </a:rPr>
              <a:t>-export </a:t>
            </a:r>
            <a:r>
              <a:rPr lang="en-US" dirty="0" smtClean="0"/>
              <a:t>RU Export 8.6.0.99091-9 8.5.1.10000-26 /common/component/connection /</a:t>
            </a:r>
            <a:r>
              <a:rPr lang="en-US" dirty="0" err="1" smtClean="0"/>
              <a:t>usr</a:t>
            </a:r>
            <a:r>
              <a:rPr lang="en-US" dirty="0" smtClean="0"/>
              <a:t>/local/cm/ /common/log/install/</a:t>
            </a:r>
            <a:r>
              <a:rPr lang="en-US" dirty="0" err="1" smtClean="0"/>
              <a:t>capture.txt</a:t>
            </a:r>
            <a:r>
              <a:rPr lang="en-US" dirty="0" smtClean="0"/>
              <a:t>"|&lt;</a:t>
            </a:r>
            <a:r>
              <a:rPr lang="en-US" dirty="0" err="1" smtClean="0"/>
              <a:t>LVL::Debug</a:t>
            </a:r>
            <a:r>
              <a:rPr lang="en-US" dirty="0" smtClean="0"/>
              <a:t>&gt;</a:t>
            </a:r>
          </a:p>
          <a:p>
            <a:r>
              <a:rPr lang="en-US" dirty="0" smtClean="0"/>
              <a:t>03/23/2011 16:57:11 </a:t>
            </a:r>
            <a:r>
              <a:rPr lang="en-US" dirty="0" err="1" smtClean="0"/>
              <a:t>component_install|(CAPTURE</a:t>
            </a:r>
            <a:r>
              <a:rPr lang="en-US" dirty="0" smtClean="0"/>
              <a:t>) Launching export|&lt;</a:t>
            </a:r>
            <a:r>
              <a:rPr lang="en-US" dirty="0" err="1" smtClean="0"/>
              <a:t>LVL::Debug</a:t>
            </a:r>
            <a:r>
              <a:rPr lang="en-US" dirty="0" smtClean="0"/>
              <a:t>&gt;</a:t>
            </a:r>
          </a:p>
          <a:p>
            <a:r>
              <a:rPr lang="en-US" dirty="0" smtClean="0"/>
              <a:t>03/23/2011 16:57:11 component_install|File:/common/download/8.6.0.99091-9/Cisco/bin/component_install:798, Function: </a:t>
            </a:r>
            <a:r>
              <a:rPr lang="en-US" dirty="0" err="1" smtClean="0">
                <a:solidFill>
                  <a:schemeClr val="accent6"/>
                </a:solidFill>
              </a:rPr>
              <a:t>execute_shell_cmd</a:t>
            </a:r>
            <a:r>
              <a:rPr lang="en-US" dirty="0" smtClean="0">
                <a:solidFill>
                  <a:schemeClr val="accent6"/>
                </a:solidFill>
              </a:rPr>
              <a:t>(),</a:t>
            </a:r>
            <a:r>
              <a:rPr lang="en-US" dirty="0" smtClean="0"/>
              <a:t> /common/</a:t>
            </a:r>
            <a:r>
              <a:rPr lang="en-US" dirty="0" err="1" smtClean="0"/>
              <a:t>refresh_upgrade/Cisco/connection/scripts/</a:t>
            </a:r>
            <a:r>
              <a:rPr lang="en-US" dirty="0" err="1" smtClean="0">
                <a:solidFill>
                  <a:schemeClr val="accent6"/>
                </a:solidFill>
              </a:rPr>
              <a:t>cuc</a:t>
            </a:r>
            <a:r>
              <a:rPr lang="en-US" dirty="0" smtClean="0">
                <a:solidFill>
                  <a:schemeClr val="accent6"/>
                </a:solidFill>
              </a:rPr>
              <a:t>-export </a:t>
            </a:r>
            <a:r>
              <a:rPr lang="en-US" dirty="0" smtClean="0"/>
              <a:t>RU Export 8.6.0.99091-9 8.5.1.10000-26 /common/component/connection /</a:t>
            </a:r>
            <a:r>
              <a:rPr lang="en-US" dirty="0" err="1" smtClean="0"/>
              <a:t>usr</a:t>
            </a:r>
            <a:r>
              <a:rPr lang="en-US" dirty="0" smtClean="0"/>
              <a:t>/local/cm/ /common/log/install/</a:t>
            </a:r>
            <a:r>
              <a:rPr lang="en-US" dirty="0" err="1" smtClean="0"/>
              <a:t>capture.txt</a:t>
            </a:r>
            <a:r>
              <a:rPr lang="en-US" dirty="0" smtClean="0"/>
              <a:t> </a:t>
            </a:r>
            <a:r>
              <a:rPr lang="en-US" dirty="0" smtClean="0">
                <a:solidFill>
                  <a:schemeClr val="accent6"/>
                </a:solidFill>
              </a:rPr>
              <a:t>failed (1)|&lt;</a:t>
            </a:r>
            <a:r>
              <a:rPr lang="en-US" dirty="0" err="1" smtClean="0">
                <a:solidFill>
                  <a:schemeClr val="accent6"/>
                </a:solidFill>
              </a:rPr>
              <a:t>LVL::Error</a:t>
            </a:r>
            <a:r>
              <a:rPr lang="en-US" dirty="0" smtClean="0">
                <a:solidFill>
                  <a:schemeClr val="accent6"/>
                </a:solidFill>
              </a:rPr>
              <a:t>&gt;</a:t>
            </a:r>
          </a:p>
          <a:p>
            <a:r>
              <a:rPr lang="en-US" dirty="0" smtClean="0"/>
              <a:t>03/23/2011 16:57:11 </a:t>
            </a:r>
            <a:r>
              <a:rPr lang="en-US" dirty="0" err="1" smtClean="0"/>
              <a:t>refresh_upgrade|</a:t>
            </a:r>
            <a:r>
              <a:rPr lang="en-US" dirty="0" err="1" smtClean="0">
                <a:solidFill>
                  <a:schemeClr val="accent6"/>
                </a:solidFill>
              </a:rPr>
              <a:t>Exiting</a:t>
            </a:r>
            <a:r>
              <a:rPr lang="en-US" dirty="0" smtClean="0">
                <a:solidFill>
                  <a:schemeClr val="accent6"/>
                </a:solidFill>
              </a:rPr>
              <a:t> with result 1</a:t>
            </a:r>
            <a:r>
              <a:rPr lang="en-US" dirty="0" smtClean="0"/>
              <a:t>|&lt;</a:t>
            </a:r>
            <a:r>
              <a:rPr lang="en-US" dirty="0" err="1" smtClean="0"/>
              <a:t>LVL::Info</a:t>
            </a:r>
            <a:r>
              <a:rPr lang="en-US" dirty="0" smtClean="0"/>
              <a:t>&gt;</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t>
            </a:r>
            <a:r>
              <a:rPr lang="en-US" dirty="0" err="1" smtClean="0"/>
              <a:t>cuc-export.log</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2011-03-30 19:35:48 + echo 'Attempt to contact the subscriber server failed. Skipping restarting subscriber server services.'</a:t>
            </a:r>
            <a:br>
              <a:rPr lang="en-US" dirty="0" smtClean="0"/>
            </a:br>
            <a:r>
              <a:rPr lang="en-US" dirty="0" smtClean="0"/>
              <a:t>2011-03-30 19:35:48 </a:t>
            </a:r>
            <a:r>
              <a:rPr lang="en-US" dirty="0" smtClean="0">
                <a:solidFill>
                  <a:schemeClr val="accent6"/>
                </a:solidFill>
              </a:rPr>
              <a:t>Attempt to contact the subscriber server failed. Skipping restarting subscriber server services.</a:t>
            </a:r>
            <a:r>
              <a:rPr lang="en-US" dirty="0" smtClean="0"/>
              <a:t/>
            </a:r>
            <a:br>
              <a:rPr lang="en-US" dirty="0" smtClean="0"/>
            </a:br>
            <a:r>
              <a:rPr lang="en-US" dirty="0" smtClean="0"/>
              <a:t>2011-03-30 19:35:48 + echo 'Restoration of local server (publisher) to secondary server state completed.'</a:t>
            </a:r>
            <a:br>
              <a:rPr lang="en-US" dirty="0" smtClean="0"/>
            </a:br>
            <a:r>
              <a:rPr lang="en-US" dirty="0" smtClean="0"/>
              <a:t>2011-03-30 19:35:48 </a:t>
            </a:r>
            <a:r>
              <a:rPr lang="en-US" dirty="0" smtClean="0">
                <a:solidFill>
                  <a:schemeClr val="accent6"/>
                </a:solidFill>
              </a:rPr>
              <a:t>Restoration of local server (publisher) to secondary server state completed.</a:t>
            </a:r>
            <a:r>
              <a:rPr lang="en-US" dirty="0" smtClean="0"/>
              <a:t/>
            </a:r>
            <a:br>
              <a:rPr lang="en-US" dirty="0" smtClean="0"/>
            </a:br>
            <a:r>
              <a:rPr lang="en-US" dirty="0" smtClean="0"/>
              <a:t>2011-03-30 19:35:48 + </a:t>
            </a:r>
            <a:r>
              <a:rPr lang="en-US" dirty="0" err="1" smtClean="0"/>
              <a:t>recover_was_run</a:t>
            </a:r>
            <a:r>
              <a:rPr lang="en-US" dirty="0" smtClean="0"/>
              <a:t>=0</a:t>
            </a:r>
            <a:br>
              <a:rPr lang="en-US" dirty="0" smtClean="0"/>
            </a:br>
            <a:r>
              <a:rPr lang="en-US" dirty="0" smtClean="0"/>
              <a:t>2011-03-30 19:35:48 + echo 'Recovery procedure from failed CUC data export done.'</a:t>
            </a:r>
            <a:br>
              <a:rPr lang="en-US" dirty="0" smtClean="0"/>
            </a:br>
            <a:r>
              <a:rPr lang="en-US" dirty="0" smtClean="0"/>
              <a:t>2011-03-30 19:35:48 </a:t>
            </a:r>
            <a:r>
              <a:rPr lang="en-US" dirty="0" smtClean="0">
                <a:solidFill>
                  <a:schemeClr val="accent6"/>
                </a:solidFill>
              </a:rPr>
              <a:t>Recovery procedure from failed CUC data export done.</a:t>
            </a:r>
            <a:r>
              <a:rPr lang="en-US" dirty="0" smtClean="0"/>
              <a:t/>
            </a:r>
            <a:br>
              <a:rPr lang="en-US" dirty="0" smtClean="0"/>
            </a:br>
            <a:r>
              <a:rPr lang="en-US" dirty="0" smtClean="0"/>
              <a:t>2011-03-30 19:35:48 + </a:t>
            </a:r>
            <a:r>
              <a:rPr lang="en-US" dirty="0" err="1" smtClean="0"/>
              <a:t>main_exit</a:t>
            </a:r>
            <a:r>
              <a:rPr lang="en-US" dirty="0" smtClean="0"/>
              <a:t/>
            </a:r>
            <a:br>
              <a:rPr lang="en-US" dirty="0" smtClean="0"/>
            </a:br>
            <a:r>
              <a:rPr lang="en-US" dirty="0" smtClean="0"/>
              <a:t>2011-03-30 19:35:48 + </a:t>
            </a:r>
            <a:r>
              <a:rPr lang="en-US" dirty="0" err="1" smtClean="0"/>
              <a:t>rc</a:t>
            </a:r>
            <a:r>
              <a:rPr lang="en-US" dirty="0" smtClean="0"/>
              <a:t>=0</a:t>
            </a:r>
            <a:br>
              <a:rPr lang="en-US" dirty="0" smtClean="0"/>
            </a:br>
            <a:r>
              <a:rPr lang="en-US" dirty="0" smtClean="0"/>
              <a:t>2011-03-30 19:35:48 + [[ 0 == 0 ]]</a:t>
            </a:r>
            <a:br>
              <a:rPr lang="en-US" dirty="0" smtClean="0"/>
            </a:br>
            <a:r>
              <a:rPr lang="en-US" dirty="0" smtClean="0"/>
              <a:t>2011-03-30 19:35:48 + '[' 0 -ne 0 ']'</a:t>
            </a:r>
            <a:br>
              <a:rPr lang="en-US" dirty="0" smtClean="0"/>
            </a:br>
            <a:r>
              <a:rPr lang="en-US" dirty="0" smtClean="0"/>
              <a:t>2011-03-30 19:35:48 + '[' 0 == 0 ']'</a:t>
            </a:r>
            <a:br>
              <a:rPr lang="en-US" dirty="0" smtClean="0"/>
            </a:br>
            <a:r>
              <a:rPr lang="en-US" dirty="0" smtClean="0"/>
              <a:t>2011-03-30 19:35:48 + </a:t>
            </a:r>
            <a:r>
              <a:rPr lang="en-US" dirty="0" err="1" smtClean="0"/>
              <a:t>rc</a:t>
            </a:r>
            <a:r>
              <a:rPr lang="en-US" dirty="0" smtClean="0"/>
              <a:t>=1</a:t>
            </a:r>
            <a:br>
              <a:rPr lang="en-US" dirty="0" smtClean="0"/>
            </a:br>
            <a:r>
              <a:rPr lang="en-US" dirty="0" smtClean="0"/>
              <a:t>2011-03-30 19:35:48 + '[' 1 '!=' 0 ']'</a:t>
            </a:r>
            <a:br>
              <a:rPr lang="en-US" dirty="0" smtClean="0"/>
            </a:br>
            <a:r>
              <a:rPr lang="en-US" dirty="0" smtClean="0"/>
              <a:t>2011-03-30 19:35:48 ++ </a:t>
            </a:r>
            <a:r>
              <a:rPr lang="en-US" dirty="0" err="1" smtClean="0"/>
              <a:t>basename</a:t>
            </a:r>
            <a:r>
              <a:rPr lang="en-US" dirty="0" smtClean="0"/>
              <a:t> /common/</a:t>
            </a:r>
            <a:r>
              <a:rPr lang="en-US" dirty="0" err="1" smtClean="0"/>
              <a:t>refresh_upgrade/Cisco/connection/scripts/cuc</a:t>
            </a:r>
            <a:r>
              <a:rPr lang="en-US" dirty="0" smtClean="0"/>
              <a:t>-export</a:t>
            </a:r>
            <a:br>
              <a:rPr lang="en-US" dirty="0" smtClean="0"/>
            </a:br>
            <a:r>
              <a:rPr lang="en-US" dirty="0" smtClean="0"/>
              <a:t>2011-03-30 19:35:48 + echo '</a:t>
            </a:r>
            <a:r>
              <a:rPr lang="en-US" dirty="0" err="1" smtClean="0"/>
              <a:t>cuc</a:t>
            </a:r>
            <a:r>
              <a:rPr lang="en-US" dirty="0" smtClean="0"/>
              <a:t>-export failed.'</a:t>
            </a:r>
            <a:br>
              <a:rPr lang="en-US" dirty="0" smtClean="0"/>
            </a:br>
            <a:r>
              <a:rPr lang="en-US" dirty="0" smtClean="0"/>
              <a:t>2011-03-30 19:35:48 </a:t>
            </a:r>
            <a:r>
              <a:rPr lang="en-US" dirty="0" err="1" smtClean="0">
                <a:solidFill>
                  <a:schemeClr val="accent6"/>
                </a:solidFill>
              </a:rPr>
              <a:t>cuc</a:t>
            </a:r>
            <a:r>
              <a:rPr lang="en-US" dirty="0" smtClean="0">
                <a:solidFill>
                  <a:schemeClr val="accent6"/>
                </a:solidFill>
              </a:rPr>
              <a:t>-export failed</a:t>
            </a:r>
            <a:r>
              <a:rPr lang="en-US" dirty="0" smtClean="0"/>
              <a:t>.</a:t>
            </a:r>
            <a:br>
              <a:rPr lang="en-US" dirty="0" smtClean="0"/>
            </a:br>
            <a:r>
              <a:rPr lang="en-US" dirty="0" smtClean="0"/>
              <a:t>2011-03-30 19:35:48 ++ </a:t>
            </a:r>
            <a:r>
              <a:rPr lang="en-US" dirty="0" err="1" smtClean="0"/>
              <a:t>basename</a:t>
            </a:r>
            <a:r>
              <a:rPr lang="en-US" dirty="0" smtClean="0"/>
              <a:t> /common/</a:t>
            </a:r>
            <a:r>
              <a:rPr lang="en-US" dirty="0" err="1" smtClean="0"/>
              <a:t>refresh_upgrade/Cisco/connection/scripts/cuc</a:t>
            </a:r>
            <a:r>
              <a:rPr lang="en-US" dirty="0" smtClean="0"/>
              <a:t>-export</a:t>
            </a:r>
            <a:br>
              <a:rPr lang="en-US" dirty="0" smtClean="0"/>
            </a:br>
            <a:r>
              <a:rPr lang="en-US" dirty="0" smtClean="0"/>
              <a:t>2011-03-30 19:35:48 ++ date '+%</a:t>
            </a:r>
            <a:r>
              <a:rPr lang="en-US" dirty="0" err="1" smtClean="0"/>
              <a:t>m/%d/%y</a:t>
            </a:r>
            <a:r>
              <a:rPr lang="en-US" dirty="0" smtClean="0"/>
              <a:t> %H:%M:%S'</a:t>
            </a:r>
            <a:br>
              <a:rPr lang="en-US" dirty="0" smtClean="0"/>
            </a:br>
            <a:r>
              <a:rPr lang="en-US" dirty="0" smtClean="0"/>
              <a:t>2011-03-30 19:35:48 + echo '</a:t>
            </a:r>
            <a:r>
              <a:rPr lang="en-US" dirty="0" err="1" smtClean="0"/>
              <a:t>cuc</a:t>
            </a:r>
            <a:r>
              <a:rPr lang="en-US" dirty="0" smtClean="0"/>
              <a:t>-export: The CUC export script ran at 03/30/11 19:35:48'</a:t>
            </a:r>
            <a:br>
              <a:rPr lang="en-US" dirty="0" smtClean="0"/>
            </a:br>
            <a:r>
              <a:rPr lang="en-US" dirty="0" smtClean="0"/>
              <a:t>2011-03-30 19:35:48 </a:t>
            </a:r>
            <a:r>
              <a:rPr lang="en-US" dirty="0" err="1" smtClean="0"/>
              <a:t>cuc</a:t>
            </a:r>
            <a:r>
              <a:rPr lang="en-US" dirty="0" smtClean="0"/>
              <a:t>-export: The CUC export script ran at 03/30/11 19:35:48</a:t>
            </a:r>
            <a:br>
              <a:rPr lang="en-US" dirty="0" smtClean="0"/>
            </a:br>
            <a:r>
              <a:rPr lang="en-US" dirty="0" smtClean="0"/>
              <a:t>2011-03-30 19:35:48 </a:t>
            </a:r>
            <a:r>
              <a:rPr lang="en-US" dirty="0" smtClean="0">
                <a:solidFill>
                  <a:schemeClr val="accent6"/>
                </a:solidFill>
              </a:rPr>
              <a:t>+ exit 1</a:t>
            </a:r>
            <a:r>
              <a:rPr lang="en-US" dirty="0" smtClean="0"/>
              <a:t/>
            </a:r>
            <a:br>
              <a:rPr lang="en-US" dirty="0" smtClean="0"/>
            </a:br>
            <a:endParaRPr lang="en-US" dirty="0" smtClean="0"/>
          </a:p>
        </p:txBody>
      </p:sp>
      <p:sp>
        <p:nvSpPr>
          <p:cNvPr id="4" name="Text Placeholder 3"/>
          <p:cNvSpPr>
            <a:spLocks noGrp="1"/>
          </p:cNvSpPr>
          <p:nvPr>
            <p:ph type="body" sz="quarter" idx="10"/>
          </p:nvPr>
        </p:nvSpPr>
        <p:spPr/>
        <p:txBody>
          <a:bodyPr/>
          <a:lstStyle/>
          <a:p>
            <a:endParaRPr lang="en-US" dirty="0" smtClean="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Helpful Resources	</a:t>
            </a:r>
            <a:endParaRPr lang="en-US" dirty="0"/>
          </a:p>
        </p:txBody>
      </p:sp>
      <p:sp>
        <p:nvSpPr>
          <p:cNvPr id="3" name="Content Placeholder 2"/>
          <p:cNvSpPr>
            <a:spLocks noGrp="1"/>
          </p:cNvSpPr>
          <p:nvPr>
            <p:ph idx="1"/>
          </p:nvPr>
        </p:nvSpPr>
        <p:spPr/>
        <p:txBody>
          <a:bodyPr/>
          <a:lstStyle/>
          <a:p>
            <a:r>
              <a:rPr lang="en-US" dirty="0" smtClean="0"/>
              <a:t>TOI presentations from IPCBU for RU in CUCM:</a:t>
            </a:r>
          </a:p>
          <a:p>
            <a:endParaRPr lang="en-US" dirty="0" smtClean="0"/>
          </a:p>
          <a:p>
            <a:pPr lvl="1"/>
            <a:r>
              <a:rPr lang="en-US" dirty="0" smtClean="0">
                <a:hlinkClick r:id="rId3"/>
              </a:rPr>
              <a:t>http://wwwin-eng.cisco.com/Eng/VTG/IPCBU/CUCM/CallManager_MontBlanc/Presentations/MontBlanc-Refresh-Upgrade-IR1-TOI.pptx</a:t>
            </a:r>
            <a:r>
              <a:rPr lang="en-US" dirty="0" smtClean="0"/>
              <a:t> </a:t>
            </a:r>
          </a:p>
          <a:p>
            <a:pPr lvl="1"/>
            <a:endParaRPr lang="en-US" dirty="0" smtClean="0">
              <a:hlinkClick r:id="rId4"/>
            </a:endParaRPr>
          </a:p>
          <a:p>
            <a:pPr lvl="1"/>
            <a:r>
              <a:rPr lang="en-US" dirty="0" smtClean="0">
                <a:hlinkClick r:id="rId4"/>
              </a:rPr>
              <a:t>http://wwwin-eng.cisco.com/Eng/VTG/IPCBU/CUCM/CallManager_MontBlanc/Presentations/MontBlanc-Refresh-Upgrade-IR2-TOI.pptx</a:t>
            </a:r>
            <a:endParaRPr lang="en-US" dirty="0" smtClean="0"/>
          </a:p>
        </p:txBody>
      </p:sp>
      <p:sp>
        <p:nvSpPr>
          <p:cNvPr id="4" name="Text Placeholder 3"/>
          <p:cNvSpPr>
            <a:spLocks noGrp="1"/>
          </p:cNvSpPr>
          <p:nvPr>
            <p:ph type="body" sz="quarter" idx="10"/>
          </p:nvPr>
        </p:nvSpPr>
        <p:spPr/>
        <p:txBody>
          <a:bodyPr/>
          <a:lstStyle/>
          <a:p>
            <a:endParaRPr lang="en-US" dirty="0" smtClean="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Refresh Upgrade?</a:t>
            </a:r>
            <a:endParaRPr lang="en-US" dirty="0"/>
          </a:p>
        </p:txBody>
      </p:sp>
      <p:sp>
        <p:nvSpPr>
          <p:cNvPr id="3" name="Content Placeholder 2"/>
          <p:cNvSpPr>
            <a:spLocks noGrp="1"/>
          </p:cNvSpPr>
          <p:nvPr>
            <p:ph idx="1"/>
          </p:nvPr>
        </p:nvSpPr>
        <p:spPr/>
        <p:txBody>
          <a:bodyPr/>
          <a:lstStyle/>
          <a:p>
            <a:r>
              <a:rPr lang="en-US" dirty="0" smtClean="0"/>
              <a:t>New upgrade implementation starting in Cisco Unity Connection 8.6</a:t>
            </a:r>
          </a:p>
          <a:p>
            <a:r>
              <a:rPr lang="en-US" dirty="0" smtClean="0"/>
              <a:t>Upgrades from older versions of RHEL cannot be accomplished using the standard L2 upgrade process in Cisco Unity Connection</a:t>
            </a:r>
          </a:p>
          <a:p>
            <a:r>
              <a:rPr lang="en-US" dirty="0" smtClean="0"/>
              <a:t>Performs a “clean install” into the inactive partition, rather than installing to the inactive partition while the old version remains running</a:t>
            </a:r>
          </a:p>
          <a:p>
            <a:r>
              <a:rPr lang="en-US" dirty="0" smtClean="0"/>
              <a:t>Commonly referred to as an “RU” (or Refresh Upgrade)</a:t>
            </a:r>
          </a:p>
          <a:p>
            <a:endParaRPr lang="en-US" dirty="0" smtClean="0"/>
          </a:p>
        </p:txBody>
      </p:sp>
      <p:sp>
        <p:nvSpPr>
          <p:cNvPr id="4" name="Text Placeholder 3"/>
          <p:cNvSpPr>
            <a:spLocks noGrp="1"/>
          </p:cNvSpPr>
          <p:nvPr>
            <p:ph type="body" sz="quarter" idx="10"/>
          </p:nvPr>
        </p:nvSpPr>
        <p:spPr/>
        <p:txBody>
          <a:bodyPr/>
          <a:lstStyle/>
          <a:p>
            <a:endParaRPr lang="en-US" dirty="0" smtClean="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this different than previous upgrades?</a:t>
            </a:r>
            <a:endParaRPr lang="en-US" dirty="0"/>
          </a:p>
        </p:txBody>
      </p:sp>
      <p:sp>
        <p:nvSpPr>
          <p:cNvPr id="3" name="Content Placeholder 2"/>
          <p:cNvSpPr>
            <a:spLocks noGrp="1"/>
          </p:cNvSpPr>
          <p:nvPr>
            <p:ph idx="1"/>
          </p:nvPr>
        </p:nvSpPr>
        <p:spPr/>
        <p:txBody>
          <a:bodyPr/>
          <a:lstStyle/>
          <a:p>
            <a:r>
              <a:rPr lang="en-US" dirty="0" smtClean="0"/>
              <a:t>Requires a COP file to be installed prior to beginning the RU (without the COP file, attempts to upgrade to 8.6 will be blocked from the start)</a:t>
            </a:r>
          </a:p>
          <a:p>
            <a:r>
              <a:rPr lang="en-US" dirty="0" smtClean="0"/>
              <a:t>Looks like a “clean install” when viewing local console of machine</a:t>
            </a:r>
          </a:p>
          <a:p>
            <a:r>
              <a:rPr lang="en-US" dirty="0" smtClean="0"/>
              <a:t>No switch-version (that the administrator will know about)</a:t>
            </a:r>
          </a:p>
          <a:p>
            <a:r>
              <a:rPr lang="en-US" dirty="0" smtClean="0"/>
              <a:t>Post-upgrade CLI / GUI question is changed (be careful of the default):</a:t>
            </a:r>
          </a:p>
          <a:p>
            <a:pPr lvl="1"/>
            <a:r>
              <a:rPr lang="en-US" dirty="0" smtClean="0"/>
              <a:t>CLI – Do </a:t>
            </a:r>
            <a:r>
              <a:rPr lang="en-US" b="1" dirty="0" smtClean="0"/>
              <a:t>not</a:t>
            </a:r>
            <a:r>
              <a:rPr lang="en-US" dirty="0" smtClean="0"/>
              <a:t> automatically switch back to the previous version after the upgrade completes</a:t>
            </a:r>
          </a:p>
          <a:p>
            <a:pPr lvl="1"/>
            <a:r>
              <a:rPr lang="en-US" dirty="0" smtClean="0"/>
              <a:t>Web – Do </a:t>
            </a:r>
            <a:r>
              <a:rPr lang="en-US" b="1" dirty="0" smtClean="0"/>
              <a:t>not</a:t>
            </a:r>
            <a:r>
              <a:rPr lang="en-US" dirty="0" smtClean="0"/>
              <a:t> reboot to the previous partition after the upgrade completes</a:t>
            </a:r>
          </a:p>
          <a:p>
            <a:r>
              <a:rPr lang="en-US" dirty="0" smtClean="0"/>
              <a:t>“Reconfiguration and Upgrade Guide for Cisco Unity Connection 8.x” will have more detailed information</a:t>
            </a:r>
          </a:p>
        </p:txBody>
      </p:sp>
      <p:sp>
        <p:nvSpPr>
          <p:cNvPr id="4" name="Text Placeholder 3"/>
          <p:cNvSpPr>
            <a:spLocks noGrp="1"/>
          </p:cNvSpPr>
          <p:nvPr>
            <p:ph type="body" sz="quarter" idx="10"/>
          </p:nvPr>
        </p:nvSpPr>
        <p:spPr/>
        <p:txBody>
          <a:bodyPr/>
          <a:lstStyle/>
          <a:p>
            <a:endParaRPr lang="en-US" dirty="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phases of a refresh upgrade</a:t>
            </a:r>
            <a:endParaRPr lang="en-US" dirty="0"/>
          </a:p>
        </p:txBody>
      </p:sp>
      <p:sp>
        <p:nvSpPr>
          <p:cNvPr id="3" name="Content Placeholder 2"/>
          <p:cNvSpPr>
            <a:spLocks noGrp="1"/>
          </p:cNvSpPr>
          <p:nvPr>
            <p:ph idx="1"/>
          </p:nvPr>
        </p:nvSpPr>
        <p:spPr/>
        <p:txBody>
          <a:bodyPr/>
          <a:lstStyle/>
          <a:p>
            <a:r>
              <a:rPr lang="en-US" dirty="0" smtClean="0"/>
              <a:t>Export phase – exports all Informix databases, and some platform files, for use later on in the RU process (normally in /common on the hard drive, except for 7825-H3 and 7828-H3 platforms).  This phase happens at the beginning of the upgrade process, before any reboots take place.</a:t>
            </a:r>
          </a:p>
          <a:p>
            <a:r>
              <a:rPr lang="en-US" dirty="0" smtClean="0"/>
              <a:t>Install phase – After the export phase completes, the machine reboots into the other partition, and begins to install the new version of Cisco Unity Connection (including RHEL, etc.).  This phase also may contain multiple reboots during its process.</a:t>
            </a:r>
          </a:p>
          <a:p>
            <a:r>
              <a:rPr lang="en-US" dirty="0" smtClean="0"/>
              <a:t>Import phase – After everything is installed, the previously-exported data will be imported back to the new install (DB content into Informix, platform files to the proper locations on the hard drive).</a:t>
            </a:r>
          </a:p>
          <a:p>
            <a:endParaRPr lang="en-US" dirty="0" smtClean="0"/>
          </a:p>
        </p:txBody>
      </p:sp>
      <p:sp>
        <p:nvSpPr>
          <p:cNvPr id="4" name="Text Placeholder 3"/>
          <p:cNvSpPr>
            <a:spLocks noGrp="1"/>
          </p:cNvSpPr>
          <p:nvPr>
            <p:ph type="body" sz="quarter" idx="10"/>
          </p:nvPr>
        </p:nvSpPr>
        <p:spPr/>
        <p:txBody>
          <a:bodyPr/>
          <a:lstStyle/>
          <a:p>
            <a:endParaRPr lang="en-US" dirty="0" smtClean="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Notable differences in functionality during upgrade</a:t>
            </a:r>
            <a:endParaRPr lang="en-US" dirty="0"/>
          </a:p>
        </p:txBody>
      </p:sp>
      <p:sp>
        <p:nvSpPr>
          <p:cNvPr id="3" name="Content Placeholder 2"/>
          <p:cNvSpPr>
            <a:spLocks noGrp="1"/>
          </p:cNvSpPr>
          <p:nvPr>
            <p:ph idx="1"/>
          </p:nvPr>
        </p:nvSpPr>
        <p:spPr/>
        <p:txBody>
          <a:bodyPr/>
          <a:lstStyle/>
          <a:p>
            <a:r>
              <a:rPr lang="en-US" dirty="0" smtClean="0"/>
              <a:t>Most services will be offline for the </a:t>
            </a:r>
            <a:r>
              <a:rPr lang="en-US" b="1" dirty="0" smtClean="0"/>
              <a:t>entire</a:t>
            </a:r>
            <a:r>
              <a:rPr lang="en-US" dirty="0" smtClean="0"/>
              <a:t> duration of the RU</a:t>
            </a:r>
          </a:p>
          <a:p>
            <a:pPr lvl="1"/>
            <a:r>
              <a:rPr lang="en-US" dirty="0" smtClean="0"/>
              <a:t>All administrative interfaces will be offline</a:t>
            </a:r>
          </a:p>
          <a:p>
            <a:pPr lvl="1"/>
            <a:r>
              <a:rPr lang="en-US" dirty="0" smtClean="0"/>
              <a:t>All phone access (including voice message access) will be offline</a:t>
            </a:r>
          </a:p>
          <a:p>
            <a:r>
              <a:rPr lang="en-US" dirty="0" smtClean="0"/>
              <a:t>Plan on the server being offline for however long an L2 upgrade + switch-version would take on the system previously (as a rough estimate)</a:t>
            </a:r>
          </a:p>
          <a:p>
            <a:endParaRPr lang="en-US" dirty="0" smtClean="0"/>
          </a:p>
        </p:txBody>
      </p:sp>
      <p:sp>
        <p:nvSpPr>
          <p:cNvPr id="4" name="Text Placeholder 3"/>
          <p:cNvSpPr>
            <a:spLocks noGrp="1"/>
          </p:cNvSpPr>
          <p:nvPr>
            <p:ph type="body" sz="quarter" idx="10"/>
          </p:nvPr>
        </p:nvSpPr>
        <p:spPr/>
        <p:txBody>
          <a:bodyPr/>
          <a:lstStyle/>
          <a:p>
            <a:r>
              <a:rPr lang="en-US" dirty="0" smtClean="0"/>
              <a:t>The following applies to standalone RU only:</a:t>
            </a: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7825-H3 and 7828-H3 refresh upgrades</a:t>
            </a:r>
            <a:endParaRPr lang="en-US" dirty="0"/>
          </a:p>
        </p:txBody>
      </p:sp>
      <p:sp>
        <p:nvSpPr>
          <p:cNvPr id="3" name="Content Placeholder 2"/>
          <p:cNvSpPr>
            <a:spLocks noGrp="1"/>
          </p:cNvSpPr>
          <p:nvPr>
            <p:ph idx="1"/>
          </p:nvPr>
        </p:nvSpPr>
        <p:spPr/>
        <p:txBody>
          <a:bodyPr/>
          <a:lstStyle/>
          <a:p>
            <a:r>
              <a:rPr lang="en-US" dirty="0" smtClean="0"/>
              <a:t>RAID driver changing for these platforms in Cisco Unity Connection 8.6 (current HW RAID driver in existing versions is not supported in RHEL 5.5, with Connection 8.6)</a:t>
            </a:r>
          </a:p>
          <a:p>
            <a:r>
              <a:rPr lang="en-US" dirty="0" smtClean="0"/>
              <a:t>Part of RU for these platforms is a switch to a new software-based RAID driver that is supported in RHEL 5.5</a:t>
            </a:r>
          </a:p>
          <a:p>
            <a:r>
              <a:rPr lang="en-US" dirty="0" smtClean="0"/>
              <a:t>To switch the RAID driver, the existing HD content must be formatted</a:t>
            </a:r>
          </a:p>
          <a:p>
            <a:r>
              <a:rPr lang="en-US" b="1" dirty="0" smtClean="0"/>
              <a:t>External USB Drive Requirement:</a:t>
            </a:r>
            <a:r>
              <a:rPr lang="en-US" dirty="0" smtClean="0"/>
              <a:t>  minimum 128GB (during Export Phase, data will be put on this USB drive prior to the machine’s hard drives being formatted to use the new RAID driver).</a:t>
            </a:r>
            <a:endParaRPr lang="en-US" b="1" dirty="0" smtClean="0"/>
          </a:p>
          <a:p>
            <a:endParaRPr lang="en-US" dirty="0" smtClean="0"/>
          </a:p>
        </p:txBody>
      </p:sp>
      <p:sp>
        <p:nvSpPr>
          <p:cNvPr id="4" name="Text Placeholder 3"/>
          <p:cNvSpPr>
            <a:spLocks noGrp="1"/>
          </p:cNvSpPr>
          <p:nvPr>
            <p:ph type="body" sz="quarter" idx="10"/>
          </p:nvPr>
        </p:nvSpPr>
        <p:spPr/>
        <p:txBody>
          <a:bodyPr/>
          <a:lstStyle/>
          <a:p>
            <a:endParaRPr lang="en-US" dirty="0" smtClean="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7825-H3 and 7828-H3 refresh upgrades (cont.)</a:t>
            </a:r>
            <a:endParaRPr lang="en-US" dirty="0"/>
          </a:p>
        </p:txBody>
      </p:sp>
      <p:sp>
        <p:nvSpPr>
          <p:cNvPr id="3" name="Content Placeholder 2"/>
          <p:cNvSpPr>
            <a:spLocks noGrp="1"/>
          </p:cNvSpPr>
          <p:nvPr>
            <p:ph idx="1"/>
          </p:nvPr>
        </p:nvSpPr>
        <p:spPr/>
        <p:txBody>
          <a:bodyPr/>
          <a:lstStyle/>
          <a:p>
            <a:r>
              <a:rPr lang="en-US" dirty="0" smtClean="0"/>
              <a:t>It is </a:t>
            </a:r>
            <a:r>
              <a:rPr lang="en-US" b="1" dirty="0" smtClean="0"/>
              <a:t>very</a:t>
            </a:r>
            <a:r>
              <a:rPr lang="en-US" dirty="0" smtClean="0"/>
              <a:t> important to make sure DRS backups are taken with these platforms prior to beginning any upgrades</a:t>
            </a:r>
          </a:p>
          <a:p>
            <a:r>
              <a:rPr lang="en-US" dirty="0" smtClean="0"/>
              <a:t>Reverting to older version after RU completes is not allowed (once the hard drive is formatted, there is no old version to revert back to anymore)</a:t>
            </a:r>
          </a:p>
          <a:p>
            <a:r>
              <a:rPr lang="en-US" dirty="0" smtClean="0"/>
              <a:t>Instead of revert, you can re-install old version, then restore from previous DRS </a:t>
            </a:r>
            <a:r>
              <a:rPr lang="en-US" dirty="0" smtClean="0"/>
              <a:t>backup</a:t>
            </a:r>
          </a:p>
          <a:p>
            <a:r>
              <a:rPr lang="en-US" dirty="0" smtClean="0"/>
              <a:t>In the event of an RU failure on these platforms, the machine may not be able to automatically revert back to the previous version (esp. if the hard drive is already been formatted)</a:t>
            </a:r>
            <a:endParaRPr lang="en-US" dirty="0" smtClean="0"/>
          </a:p>
        </p:txBody>
      </p:sp>
      <p:sp>
        <p:nvSpPr>
          <p:cNvPr id="4" name="Text Placeholder 3"/>
          <p:cNvSpPr>
            <a:spLocks noGrp="1"/>
          </p:cNvSpPr>
          <p:nvPr>
            <p:ph type="body" sz="quarter" idx="10"/>
          </p:nvPr>
        </p:nvSpPr>
        <p:spPr/>
        <p:txBody>
          <a:bodyPr/>
          <a:lstStyle/>
          <a:p>
            <a:endParaRPr lang="en-US" dirty="0" smtClean="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Connection cluster refresh upgrades</a:t>
            </a:r>
            <a:endParaRPr lang="en-US" dirty="0"/>
          </a:p>
        </p:txBody>
      </p:sp>
      <p:sp>
        <p:nvSpPr>
          <p:cNvPr id="3" name="Content Placeholder 2"/>
          <p:cNvSpPr>
            <a:spLocks noGrp="1"/>
          </p:cNvSpPr>
          <p:nvPr>
            <p:ph idx="1"/>
          </p:nvPr>
        </p:nvSpPr>
        <p:spPr/>
        <p:txBody>
          <a:bodyPr>
            <a:normAutofit/>
          </a:bodyPr>
          <a:lstStyle/>
          <a:p>
            <a:r>
              <a:rPr lang="en-US" dirty="0" smtClean="0"/>
              <a:t>Subscriber must be online and running prior to beginning RU on publisher (otherwise publisher RU will fail)</a:t>
            </a:r>
          </a:p>
          <a:p>
            <a:r>
              <a:rPr lang="en-US" dirty="0" smtClean="0"/>
              <a:t>Publisher must be </a:t>
            </a:r>
            <a:r>
              <a:rPr lang="en-US" b="1" dirty="0" smtClean="0"/>
              <a:t>completely</a:t>
            </a:r>
            <a:r>
              <a:rPr lang="en-US" dirty="0" smtClean="0"/>
              <a:t> upgraded and running prior to beginning RU on subscriber (otherwise subscriber RU will fail)</a:t>
            </a:r>
          </a:p>
          <a:p>
            <a:r>
              <a:rPr lang="en-US" dirty="0" smtClean="0"/>
              <a:t>Duration of a cluster RU (both publisher, and subscriber) will be notably longer than previous L2 cluster upgrades (roughly equivalent to two RU back-to-back)</a:t>
            </a:r>
          </a:p>
          <a:p>
            <a:pPr lvl="1"/>
            <a:r>
              <a:rPr lang="en-US" dirty="0" smtClean="0"/>
              <a:t>Subscriber will be expected to be online and functional for much longer while publisher is upgrading, and vice versa</a:t>
            </a:r>
          </a:p>
          <a:p>
            <a:endParaRPr lang="en-US" dirty="0" smtClean="0"/>
          </a:p>
        </p:txBody>
      </p:sp>
      <p:sp>
        <p:nvSpPr>
          <p:cNvPr id="4" name="Text Placeholder 3"/>
          <p:cNvSpPr>
            <a:spLocks noGrp="1"/>
          </p:cNvSpPr>
          <p:nvPr>
            <p:ph type="body" sz="quarter" idx="10"/>
          </p:nvPr>
        </p:nvSpPr>
        <p:spPr/>
        <p:txBody>
          <a:bodyPr/>
          <a:lstStyle/>
          <a:p>
            <a:endParaRPr lang="en-US" dirty="0" smtClean="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 refresh upgrade functionality differences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While the publisher is being upgraded:</a:t>
            </a:r>
          </a:p>
          <a:p>
            <a:pPr lvl="1"/>
            <a:r>
              <a:rPr lang="en-US" dirty="0" smtClean="0"/>
              <a:t>All admin interfaces (and other services) on both publisher and subscriber are disabled</a:t>
            </a:r>
          </a:p>
          <a:p>
            <a:pPr lvl="1"/>
            <a:r>
              <a:rPr lang="en-US" dirty="0" smtClean="0"/>
              <a:t>Phone interface on publisher disabled, still enabled on subscriber</a:t>
            </a:r>
          </a:p>
          <a:p>
            <a:pPr lvl="1"/>
            <a:r>
              <a:rPr lang="en-US" dirty="0" smtClean="0"/>
              <a:t>Users can still access messages on subscriber through phone, no state changes are preserved!</a:t>
            </a:r>
          </a:p>
          <a:p>
            <a:pPr lvl="1"/>
            <a:r>
              <a:rPr lang="en-US" dirty="0" smtClean="0"/>
              <a:t>Any phone messages left on subscriber during this process will </a:t>
            </a:r>
            <a:r>
              <a:rPr lang="en-US" b="1" dirty="0" smtClean="0"/>
              <a:t>not</a:t>
            </a:r>
            <a:r>
              <a:rPr lang="en-US" dirty="0" smtClean="0"/>
              <a:t> be delivered until subscriber RU is started</a:t>
            </a:r>
          </a:p>
          <a:p>
            <a:r>
              <a:rPr lang="en-US" dirty="0" smtClean="0"/>
              <a:t>While the subscriber is being upgraded:</a:t>
            </a:r>
          </a:p>
          <a:p>
            <a:pPr lvl="1"/>
            <a:r>
              <a:rPr lang="en-US" dirty="0" smtClean="0"/>
              <a:t>Publisher is fully-functional, able to take messages and allow users to retrieve messages on all interfaces</a:t>
            </a:r>
          </a:p>
          <a:p>
            <a:pPr lvl="1"/>
            <a:r>
              <a:rPr lang="en-US" dirty="0" smtClean="0"/>
              <a:t>Publisher will also deliver any messages from the subscriber while the publisher was being upgraded</a:t>
            </a:r>
          </a:p>
          <a:p>
            <a:pPr lvl="1"/>
            <a:r>
              <a:rPr lang="en-US" dirty="0" smtClean="0"/>
              <a:t>Subscriber will pull down database from publisher, overwriting any local changes that took place while the publisher was upgrading (ex. changes to message read state)</a:t>
            </a:r>
          </a:p>
          <a:p>
            <a:r>
              <a:rPr lang="en-US" dirty="0" smtClean="0"/>
              <a:t>When the subscriber finishes its RU, the cluster should be restored, and the publisher will have primary role</a:t>
            </a:r>
          </a:p>
          <a:p>
            <a:endParaRPr lang="en-US" dirty="0" smtClean="0"/>
          </a:p>
        </p:txBody>
      </p:sp>
      <p:sp>
        <p:nvSpPr>
          <p:cNvPr id="4" name="Text Placeholder 3"/>
          <p:cNvSpPr>
            <a:spLocks noGrp="1"/>
          </p:cNvSpPr>
          <p:nvPr>
            <p:ph type="body" sz="quarter" idx="10"/>
          </p:nvPr>
        </p:nvSpPr>
        <p:spPr/>
        <p:txBody>
          <a:bodyPr/>
          <a:lstStyle/>
          <a:p>
            <a:endParaRPr lang="en-US" dirty="0" smtClean="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Cisco White_WS">
  <a:themeElements>
    <a:clrScheme name="Custom 1">
      <a:dk1>
        <a:sysClr val="windowText" lastClr="000000"/>
      </a:dk1>
      <a:lt1>
        <a:srgbClr val="FFFFFF"/>
      </a:lt1>
      <a:dk2>
        <a:srgbClr val="000000"/>
      </a:dk2>
      <a:lt2>
        <a:srgbClr val="FFFFFF"/>
      </a:lt2>
      <a:accent1>
        <a:srgbClr val="0183B7"/>
      </a:accent1>
      <a:accent2>
        <a:srgbClr val="EE6804"/>
      </a:accent2>
      <a:accent3>
        <a:srgbClr val="FFE429"/>
      </a:accent3>
      <a:accent4>
        <a:srgbClr val="68B442"/>
      </a:accent4>
      <a:accent5>
        <a:srgbClr val="7F44C6"/>
      </a:accent5>
      <a:accent6>
        <a:srgbClr val="B21A1A"/>
      </a:accent6>
      <a:hlink>
        <a:srgbClr val="47B0D5"/>
      </a:hlink>
      <a:folHlink>
        <a:srgbClr val="C9A303"/>
      </a:folHlink>
    </a:clrScheme>
    <a:fontScheme name="Cisco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sco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595</TotalTime>
  <Words>3434</Words>
  <Application>Microsoft Macintosh PowerPoint</Application>
  <PresentationFormat>Custom</PresentationFormat>
  <Paragraphs>134</Paragraphs>
  <Slides>17</Slides>
  <Notes>15</Notes>
  <HiddenSlides>0</HiddenSlides>
  <MMClips>0</MMClips>
  <ScaleCrop>false</ScaleCrop>
  <HeadingPairs>
    <vt:vector size="4" baseType="variant">
      <vt:variant>
        <vt:lpstr>Design Template</vt:lpstr>
      </vt:variant>
      <vt:variant>
        <vt:i4>1</vt:i4>
      </vt:variant>
      <vt:variant>
        <vt:lpstr>Slide Titles</vt:lpstr>
      </vt:variant>
      <vt:variant>
        <vt:i4>17</vt:i4>
      </vt:variant>
    </vt:vector>
  </HeadingPairs>
  <TitlesOfParts>
    <vt:vector size="18" baseType="lpstr">
      <vt:lpstr>Cisco White_WS</vt:lpstr>
      <vt:lpstr>TOI - Refresh Upgrades in Cisco Unity Connection 8.6</vt:lpstr>
      <vt:lpstr>What is a Refresh Upgrade?</vt:lpstr>
      <vt:lpstr>How is this different than previous upgrades?</vt:lpstr>
      <vt:lpstr>Three phases of a refresh upgrade</vt:lpstr>
      <vt:lpstr>Notable differences in functionality during upgrade</vt:lpstr>
      <vt:lpstr>7825-H3 and 7828-H3 refresh upgrades</vt:lpstr>
      <vt:lpstr>7825-H3 and 7828-H3 refresh upgrades (cont.)</vt:lpstr>
      <vt:lpstr>Connection cluster refresh upgrades</vt:lpstr>
      <vt:lpstr>Cluster refresh upgrade functionality differences</vt:lpstr>
      <vt:lpstr>Reverting from Connection 8.6 to earlier versions</vt:lpstr>
      <vt:lpstr>What logs to gather for troubleshooting</vt:lpstr>
      <vt:lpstr>What logs to gather for troubleshooting (cont.)</vt:lpstr>
      <vt:lpstr>Sample system-history.log</vt:lpstr>
      <vt:lpstr>Sample install.log</vt:lpstr>
      <vt:lpstr>Sample cuc-export.log</vt:lpstr>
      <vt:lpstr>Helpful Resources </vt:lpstr>
      <vt:lpstr>Slide 17</vt:lpstr>
    </vt:vector>
  </TitlesOfParts>
  <Company>Duarte Design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Cisco_White_Template_2009_ws</dc:title>
  <dc:creator>Duarte Design</dc:creator>
  <dc:description>www.duarte.com</dc:description>
  <cp:lastModifiedBy>Cisco</cp:lastModifiedBy>
  <cp:revision>59</cp:revision>
  <dcterms:created xsi:type="dcterms:W3CDTF">2011-04-01T17:53:02Z</dcterms:created>
  <dcterms:modified xsi:type="dcterms:W3CDTF">2011-04-01T18:00:05Z</dcterms:modified>
</cp:coreProperties>
</file>